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4" r:id="rId1"/>
  </p:sldMasterIdLst>
  <p:notesMasterIdLst>
    <p:notesMasterId r:id="rId19"/>
  </p:notesMasterIdLst>
  <p:sldIdLst>
    <p:sldId id="256" r:id="rId2"/>
    <p:sldId id="258" r:id="rId3"/>
    <p:sldId id="262" r:id="rId4"/>
    <p:sldId id="265" r:id="rId5"/>
    <p:sldId id="268" r:id="rId6"/>
    <p:sldId id="271" r:id="rId7"/>
    <p:sldId id="272" r:id="rId8"/>
    <p:sldId id="273" r:id="rId9"/>
    <p:sldId id="278" r:id="rId10"/>
    <p:sldId id="282" r:id="rId11"/>
    <p:sldId id="283" r:id="rId12"/>
    <p:sldId id="293" r:id="rId13"/>
    <p:sldId id="294" r:id="rId14"/>
    <p:sldId id="312" r:id="rId15"/>
    <p:sldId id="296" r:id="rId16"/>
    <p:sldId id="298" r:id="rId17"/>
    <p:sldId id="311" r:id="rId18"/>
  </p:sldIdLst>
  <p:sldSz cx="9144000" cy="5143500" type="screen16x9"/>
  <p:notesSz cx="6858000" cy="9144000"/>
  <p:embeddedFontLst>
    <p:embeddedFont>
      <p:font typeface="Anaheim" panose="020B0604020202020204" charset="0"/>
      <p:regular r:id="rId20"/>
      <p:bold r:id="rId21"/>
    </p:embeddedFont>
    <p:embeddedFont>
      <p:font typeface="Doppio One" panose="020B0604020202020204" charset="0"/>
      <p:regular r:id="rId22"/>
    </p:embeddedFont>
    <p:embeddedFont>
      <p:font typeface="Oswald" panose="00000500000000000000" pitchFamily="2" charset="0"/>
      <p:regular r:id="rId23"/>
      <p:bold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425F"/>
    <a:srgbClr val="FFFFFF"/>
    <a:srgbClr val="48599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C8A178-59B5-4F7C-BF4E-37EC0CE039A3}" v="119" dt="2024-07-18T17:14:11.093"/>
  </p1510:revLst>
</p1510:revInfo>
</file>

<file path=ppt/tableStyles.xml><?xml version="1.0" encoding="utf-8"?>
<a:tblStyleLst xmlns:a="http://schemas.openxmlformats.org/drawingml/2006/main" def="{C98286A2-73E5-4336-8F2B-7DB263F684F7}">
  <a:tblStyle styleId="{C98286A2-73E5-4336-8F2B-7DB263F684F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322" autoAdjust="0"/>
    <p:restoredTop sz="94660"/>
  </p:normalViewPr>
  <p:slideViewPr>
    <p:cSldViewPr snapToGrid="0">
      <p:cViewPr varScale="1">
        <p:scale>
          <a:sx n="103" d="100"/>
          <a:sy n="103" d="100"/>
        </p:scale>
        <p:origin x="1301"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iti mangukiya" userId="6f754fac4b66b32a" providerId="LiveId" clId="{9BC8A178-59B5-4F7C-BF4E-37EC0CE039A3}"/>
    <pc:docChg chg="undo redo custSel addSld delSld modSld sldOrd">
      <pc:chgData name="priti mangukiya" userId="6f754fac4b66b32a" providerId="LiveId" clId="{9BC8A178-59B5-4F7C-BF4E-37EC0CE039A3}" dt="2024-07-18T17:14:11.093" v="1242"/>
      <pc:docMkLst>
        <pc:docMk/>
      </pc:docMkLst>
      <pc:sldChg chg="modSp mod modAnim">
        <pc:chgData name="priti mangukiya" userId="6f754fac4b66b32a" providerId="LiveId" clId="{9BC8A178-59B5-4F7C-BF4E-37EC0CE039A3}" dt="2024-07-18T17:13:55.311" v="1239"/>
        <pc:sldMkLst>
          <pc:docMk/>
          <pc:sldMk cId="0" sldId="256"/>
        </pc:sldMkLst>
        <pc:grpChg chg="mod">
          <ac:chgData name="priti mangukiya" userId="6f754fac4b66b32a" providerId="LiveId" clId="{9BC8A178-59B5-4F7C-BF4E-37EC0CE039A3}" dt="2024-07-18T10:07:00.793" v="1237" actId="1076"/>
          <ac:grpSpMkLst>
            <pc:docMk/>
            <pc:sldMk cId="0" sldId="256"/>
            <ac:grpSpMk id="526" creationId="{00000000-0000-0000-0000-000000000000}"/>
          </ac:grpSpMkLst>
        </pc:grpChg>
        <pc:picChg chg="mod">
          <ac:chgData name="priti mangukiya" userId="6f754fac4b66b32a" providerId="LiveId" clId="{9BC8A178-59B5-4F7C-BF4E-37EC0CE039A3}" dt="2024-07-18T10:06:55.753" v="1236" actId="1076"/>
          <ac:picMkLst>
            <pc:docMk/>
            <pc:sldMk cId="0" sldId="256"/>
            <ac:picMk id="534" creationId="{00000000-0000-0000-0000-000000000000}"/>
          </ac:picMkLst>
        </pc:picChg>
      </pc:sldChg>
      <pc:sldChg chg="modSp mod modAnim">
        <pc:chgData name="priti mangukiya" userId="6f754fac4b66b32a" providerId="LiveId" clId="{9BC8A178-59B5-4F7C-BF4E-37EC0CE039A3}" dt="2024-07-10T06:26:28.281" v="1231"/>
        <pc:sldMkLst>
          <pc:docMk/>
          <pc:sldMk cId="0" sldId="258"/>
        </pc:sldMkLst>
        <pc:spChg chg="mod">
          <ac:chgData name="priti mangukiya" userId="6f754fac4b66b32a" providerId="LiveId" clId="{9BC8A178-59B5-4F7C-BF4E-37EC0CE039A3}" dt="2024-07-10T04:40:57.700" v="69" actId="20577"/>
          <ac:spMkLst>
            <pc:docMk/>
            <pc:sldMk cId="0" sldId="258"/>
            <ac:spMk id="12" creationId="{C7C45B2C-BF84-C6F3-D996-B84BB0571D19}"/>
          </ac:spMkLst>
        </pc:spChg>
        <pc:spChg chg="mod">
          <ac:chgData name="priti mangukiya" userId="6f754fac4b66b32a" providerId="LiveId" clId="{9BC8A178-59B5-4F7C-BF4E-37EC0CE039A3}" dt="2024-07-10T04:41:49.937" v="88" actId="20577"/>
          <ac:spMkLst>
            <pc:docMk/>
            <pc:sldMk cId="0" sldId="258"/>
            <ac:spMk id="13" creationId="{33E5BE9E-07BC-88AA-551B-00BFAB64A7B5}"/>
          </ac:spMkLst>
        </pc:spChg>
        <pc:spChg chg="mod">
          <ac:chgData name="priti mangukiya" userId="6f754fac4b66b32a" providerId="LiveId" clId="{9BC8A178-59B5-4F7C-BF4E-37EC0CE039A3}" dt="2024-07-10T04:41:12.609" v="81" actId="20577"/>
          <ac:spMkLst>
            <pc:docMk/>
            <pc:sldMk cId="0" sldId="258"/>
            <ac:spMk id="14" creationId="{FBF5C5B7-6576-81FC-DBD2-0E3FF0E759AE}"/>
          </ac:spMkLst>
        </pc:spChg>
        <pc:spChg chg="mod">
          <ac:chgData name="priti mangukiya" userId="6f754fac4b66b32a" providerId="LiveId" clId="{9BC8A178-59B5-4F7C-BF4E-37EC0CE039A3}" dt="2024-07-10T04:46:08.179" v="298" actId="20577"/>
          <ac:spMkLst>
            <pc:docMk/>
            <pc:sldMk cId="0" sldId="258"/>
            <ac:spMk id="16" creationId="{FE202F88-BA0B-2CD7-B64A-05F318355942}"/>
          </ac:spMkLst>
        </pc:spChg>
        <pc:spChg chg="mod">
          <ac:chgData name="priti mangukiya" userId="6f754fac4b66b32a" providerId="LiveId" clId="{9BC8A178-59B5-4F7C-BF4E-37EC0CE039A3}" dt="2024-07-10T04:45:35.816" v="272" actId="1076"/>
          <ac:spMkLst>
            <pc:docMk/>
            <pc:sldMk cId="0" sldId="258"/>
            <ac:spMk id="17" creationId="{61498234-90E5-FD83-5FE4-DD1EC6244080}"/>
          </ac:spMkLst>
        </pc:spChg>
        <pc:spChg chg="mod">
          <ac:chgData name="priti mangukiya" userId="6f754fac4b66b32a" providerId="LiveId" clId="{9BC8A178-59B5-4F7C-BF4E-37EC0CE039A3}" dt="2024-07-10T04:44:40.218" v="241" actId="20577"/>
          <ac:spMkLst>
            <pc:docMk/>
            <pc:sldMk cId="0" sldId="258"/>
            <ac:spMk id="18" creationId="{FB8BD838-66AA-B6AD-BD2F-342893EC750F}"/>
          </ac:spMkLst>
        </pc:spChg>
        <pc:spChg chg="mod">
          <ac:chgData name="priti mangukiya" userId="6f754fac4b66b32a" providerId="LiveId" clId="{9BC8A178-59B5-4F7C-BF4E-37EC0CE039A3}" dt="2024-07-10T04:39:59.139" v="13" actId="20577"/>
          <ac:spMkLst>
            <pc:docMk/>
            <pc:sldMk cId="0" sldId="258"/>
            <ac:spMk id="556" creationId="{00000000-0000-0000-0000-000000000000}"/>
          </ac:spMkLst>
        </pc:spChg>
        <pc:spChg chg="mod">
          <ac:chgData name="priti mangukiya" userId="6f754fac4b66b32a" providerId="LiveId" clId="{9BC8A178-59B5-4F7C-BF4E-37EC0CE039A3}" dt="2024-07-10T04:42:24.148" v="126" actId="313"/>
          <ac:spMkLst>
            <pc:docMk/>
            <pc:sldMk cId="0" sldId="258"/>
            <ac:spMk id="557" creationId="{00000000-0000-0000-0000-000000000000}"/>
          </ac:spMkLst>
        </pc:spChg>
        <pc:spChg chg="mod">
          <ac:chgData name="priti mangukiya" userId="6f754fac4b66b32a" providerId="LiveId" clId="{9BC8A178-59B5-4F7C-BF4E-37EC0CE039A3}" dt="2024-07-10T04:40:34.297" v="43" actId="20577"/>
          <ac:spMkLst>
            <pc:docMk/>
            <pc:sldMk cId="0" sldId="258"/>
            <ac:spMk id="559" creationId="{00000000-0000-0000-0000-000000000000}"/>
          </ac:spMkLst>
        </pc:spChg>
        <pc:spChg chg="mod">
          <ac:chgData name="priti mangukiya" userId="6f754fac4b66b32a" providerId="LiveId" clId="{9BC8A178-59B5-4F7C-BF4E-37EC0CE039A3}" dt="2024-07-10T04:43:26.953" v="167" actId="20577"/>
          <ac:spMkLst>
            <pc:docMk/>
            <pc:sldMk cId="0" sldId="258"/>
            <ac:spMk id="560" creationId="{00000000-0000-0000-0000-000000000000}"/>
          </ac:spMkLst>
        </pc:spChg>
        <pc:spChg chg="mod">
          <ac:chgData name="priti mangukiya" userId="6f754fac4b66b32a" providerId="LiveId" clId="{9BC8A178-59B5-4F7C-BF4E-37EC0CE039A3}" dt="2024-07-10T04:40:45.859" v="56" actId="20577"/>
          <ac:spMkLst>
            <pc:docMk/>
            <pc:sldMk cId="0" sldId="258"/>
            <ac:spMk id="562" creationId="{00000000-0000-0000-0000-000000000000}"/>
          </ac:spMkLst>
        </pc:spChg>
        <pc:spChg chg="mod">
          <ac:chgData name="priti mangukiya" userId="6f754fac4b66b32a" providerId="LiveId" clId="{9BC8A178-59B5-4F7C-BF4E-37EC0CE039A3}" dt="2024-07-10T04:43:50.690" v="195" actId="20577"/>
          <ac:spMkLst>
            <pc:docMk/>
            <pc:sldMk cId="0" sldId="258"/>
            <ac:spMk id="563" creationId="{00000000-0000-0000-0000-000000000000}"/>
          </ac:spMkLst>
        </pc:spChg>
      </pc:sldChg>
      <pc:sldChg chg="modSp mod modAnim">
        <pc:chgData name="priti mangukiya" userId="6f754fac4b66b32a" providerId="LiveId" clId="{9BC8A178-59B5-4F7C-BF4E-37EC0CE039A3}" dt="2024-07-18T17:14:11.093" v="1242"/>
        <pc:sldMkLst>
          <pc:docMk/>
          <pc:sldMk cId="0" sldId="262"/>
        </pc:sldMkLst>
        <pc:spChg chg="mod">
          <ac:chgData name="priti mangukiya" userId="6f754fac4b66b32a" providerId="LiveId" clId="{9BC8A178-59B5-4F7C-BF4E-37EC0CE039A3}" dt="2024-07-10T04:47:11.304" v="306" actId="1076"/>
          <ac:spMkLst>
            <pc:docMk/>
            <pc:sldMk cId="0" sldId="262"/>
            <ac:spMk id="2" creationId="{791B2551-9CA5-CD8C-30AD-21CF324653DB}"/>
          </ac:spMkLst>
        </pc:spChg>
        <pc:spChg chg="mod">
          <ac:chgData name="priti mangukiya" userId="6f754fac4b66b32a" providerId="LiveId" clId="{9BC8A178-59B5-4F7C-BF4E-37EC0CE039A3}" dt="2024-07-10T04:47:17.892" v="307" actId="1076"/>
          <ac:spMkLst>
            <pc:docMk/>
            <pc:sldMk cId="0" sldId="262"/>
            <ac:spMk id="653" creationId="{00000000-0000-0000-0000-000000000000}"/>
          </ac:spMkLst>
        </pc:spChg>
        <pc:spChg chg="mod">
          <ac:chgData name="priti mangukiya" userId="6f754fac4b66b32a" providerId="LiveId" clId="{9BC8A178-59B5-4F7C-BF4E-37EC0CE039A3}" dt="2024-07-10T04:47:39.751" v="317" actId="1076"/>
          <ac:spMkLst>
            <pc:docMk/>
            <pc:sldMk cId="0" sldId="262"/>
            <ac:spMk id="654" creationId="{00000000-0000-0000-0000-000000000000}"/>
          </ac:spMkLst>
        </pc:spChg>
      </pc:sldChg>
      <pc:sldChg chg="del">
        <pc:chgData name="priti mangukiya" userId="6f754fac4b66b32a" providerId="LiveId" clId="{9BC8A178-59B5-4F7C-BF4E-37EC0CE039A3}" dt="2024-07-10T04:47:56.832" v="319" actId="47"/>
        <pc:sldMkLst>
          <pc:docMk/>
          <pc:sldMk cId="0" sldId="263"/>
        </pc:sldMkLst>
      </pc:sldChg>
      <pc:sldChg chg="del">
        <pc:chgData name="priti mangukiya" userId="6f754fac4b66b32a" providerId="LiveId" clId="{9BC8A178-59B5-4F7C-BF4E-37EC0CE039A3}" dt="2024-07-10T04:47:54.915" v="318" actId="47"/>
        <pc:sldMkLst>
          <pc:docMk/>
          <pc:sldMk cId="0" sldId="264"/>
        </pc:sldMkLst>
      </pc:sldChg>
      <pc:sldChg chg="addSp delSp modSp mod">
        <pc:chgData name="priti mangukiya" userId="6f754fac4b66b32a" providerId="LiveId" clId="{9BC8A178-59B5-4F7C-BF4E-37EC0CE039A3}" dt="2024-07-10T04:59:18.594" v="367" actId="207"/>
        <pc:sldMkLst>
          <pc:docMk/>
          <pc:sldMk cId="0" sldId="265"/>
        </pc:sldMkLst>
        <pc:spChg chg="add mod ord">
          <ac:chgData name="priti mangukiya" userId="6f754fac4b66b32a" providerId="LiveId" clId="{9BC8A178-59B5-4F7C-BF4E-37EC0CE039A3}" dt="2024-07-10T04:49:32.988" v="334" actId="167"/>
          <ac:spMkLst>
            <pc:docMk/>
            <pc:sldMk cId="0" sldId="265"/>
            <ac:spMk id="3" creationId="{DB4DF672-4F05-ABC3-63CE-CA8B1A1FA9B5}"/>
          </ac:spMkLst>
        </pc:spChg>
        <pc:spChg chg="add mod">
          <ac:chgData name="priti mangukiya" userId="6f754fac4b66b32a" providerId="LiveId" clId="{9BC8A178-59B5-4F7C-BF4E-37EC0CE039A3}" dt="2024-07-10T04:51:01.229" v="336" actId="1076"/>
          <ac:spMkLst>
            <pc:docMk/>
            <pc:sldMk cId="0" sldId="265"/>
            <ac:spMk id="4" creationId="{375FBBD8-B829-36A8-C507-00B531F9CA0A}"/>
          </ac:spMkLst>
        </pc:spChg>
        <pc:spChg chg="add mod">
          <ac:chgData name="priti mangukiya" userId="6f754fac4b66b32a" providerId="LiveId" clId="{9BC8A178-59B5-4F7C-BF4E-37EC0CE039A3}" dt="2024-07-10T04:51:10.340" v="338" actId="1076"/>
          <ac:spMkLst>
            <pc:docMk/>
            <pc:sldMk cId="0" sldId="265"/>
            <ac:spMk id="5" creationId="{0B1D719A-D1A1-6BAE-70D5-67652A4963A8}"/>
          </ac:spMkLst>
        </pc:spChg>
        <pc:spChg chg="add del mod">
          <ac:chgData name="priti mangukiya" userId="6f754fac4b66b32a" providerId="LiveId" clId="{9BC8A178-59B5-4F7C-BF4E-37EC0CE039A3}" dt="2024-07-10T04:59:03.512" v="365" actId="478"/>
          <ac:spMkLst>
            <pc:docMk/>
            <pc:sldMk cId="0" sldId="265"/>
            <ac:spMk id="9" creationId="{3A31F146-4F0E-5CF4-2777-CF2EFB61EEBA}"/>
          </ac:spMkLst>
        </pc:spChg>
        <pc:spChg chg="del">
          <ac:chgData name="priti mangukiya" userId="6f754fac4b66b32a" providerId="LiveId" clId="{9BC8A178-59B5-4F7C-BF4E-37EC0CE039A3}" dt="2024-07-10T04:48:28.837" v="322" actId="21"/>
          <ac:spMkLst>
            <pc:docMk/>
            <pc:sldMk cId="0" sldId="265"/>
            <ac:spMk id="701" creationId="{00000000-0000-0000-0000-000000000000}"/>
          </ac:spMkLst>
        </pc:spChg>
        <pc:spChg chg="del mod">
          <ac:chgData name="priti mangukiya" userId="6f754fac4b66b32a" providerId="LiveId" clId="{9BC8A178-59B5-4F7C-BF4E-37EC0CE039A3}" dt="2024-07-10T04:58:56.810" v="364" actId="478"/>
          <ac:spMkLst>
            <pc:docMk/>
            <pc:sldMk cId="0" sldId="265"/>
            <ac:spMk id="703" creationId="{00000000-0000-0000-0000-000000000000}"/>
          </ac:spMkLst>
        </pc:spChg>
        <pc:spChg chg="mod">
          <ac:chgData name="priti mangukiya" userId="6f754fac4b66b32a" providerId="LiveId" clId="{9BC8A178-59B5-4F7C-BF4E-37EC0CE039A3}" dt="2024-07-10T04:59:18.594" v="367" actId="207"/>
          <ac:spMkLst>
            <pc:docMk/>
            <pc:sldMk cId="0" sldId="265"/>
            <ac:spMk id="704" creationId="{00000000-0000-0000-0000-000000000000}"/>
          </ac:spMkLst>
        </pc:spChg>
        <pc:picChg chg="add mod">
          <ac:chgData name="priti mangukiya" userId="6f754fac4b66b32a" providerId="LiveId" clId="{9BC8A178-59B5-4F7C-BF4E-37EC0CE039A3}" dt="2024-07-10T04:48:32.010" v="323" actId="1076"/>
          <ac:picMkLst>
            <pc:docMk/>
            <pc:sldMk cId="0" sldId="265"/>
            <ac:picMk id="2" creationId="{B4974363-BAF3-EF75-780F-F60315484204}"/>
          </ac:picMkLst>
        </pc:picChg>
        <pc:picChg chg="add del mod modCrop">
          <ac:chgData name="priti mangukiya" userId="6f754fac4b66b32a" providerId="LiveId" clId="{9BC8A178-59B5-4F7C-BF4E-37EC0CE039A3}" dt="2024-07-10T04:56:07.420" v="346" actId="478"/>
          <ac:picMkLst>
            <pc:docMk/>
            <pc:sldMk cId="0" sldId="265"/>
            <ac:picMk id="7" creationId="{3542761B-C7A6-9E08-B25F-75394093FDAA}"/>
          </ac:picMkLst>
        </pc:picChg>
      </pc:sldChg>
      <pc:sldChg chg="modSp mod">
        <pc:chgData name="priti mangukiya" userId="6f754fac4b66b32a" providerId="LiveId" clId="{9BC8A178-59B5-4F7C-BF4E-37EC0CE039A3}" dt="2024-07-10T05:50:21.678" v="761" actId="1076"/>
        <pc:sldMkLst>
          <pc:docMk/>
          <pc:sldMk cId="0" sldId="268"/>
        </pc:sldMkLst>
        <pc:spChg chg="mod">
          <ac:chgData name="priti mangukiya" userId="6f754fac4b66b32a" providerId="LiveId" clId="{9BC8A178-59B5-4F7C-BF4E-37EC0CE039A3}" dt="2024-07-10T05:50:21.678" v="761" actId="1076"/>
          <ac:spMkLst>
            <pc:docMk/>
            <pc:sldMk cId="0" sldId="268"/>
            <ac:spMk id="2" creationId="{CB1798D1-85E2-F249-8A2C-96643BBE12D4}"/>
          </ac:spMkLst>
        </pc:spChg>
        <pc:spChg chg="mod">
          <ac:chgData name="priti mangukiya" userId="6f754fac4b66b32a" providerId="LiveId" clId="{9BC8A178-59B5-4F7C-BF4E-37EC0CE039A3}" dt="2024-07-10T04:59:49.620" v="372"/>
          <ac:spMkLst>
            <pc:docMk/>
            <pc:sldMk cId="0" sldId="268"/>
            <ac:spMk id="756" creationId="{00000000-0000-0000-0000-000000000000}"/>
          </ac:spMkLst>
        </pc:spChg>
        <pc:spChg chg="mod">
          <ac:chgData name="priti mangukiya" userId="6f754fac4b66b32a" providerId="LiveId" clId="{9BC8A178-59B5-4F7C-BF4E-37EC0CE039A3}" dt="2024-07-10T05:00:04.950" v="377"/>
          <ac:spMkLst>
            <pc:docMk/>
            <pc:sldMk cId="0" sldId="268"/>
            <ac:spMk id="757" creationId="{00000000-0000-0000-0000-000000000000}"/>
          </ac:spMkLst>
        </pc:spChg>
        <pc:spChg chg="mod">
          <ac:chgData name="priti mangukiya" userId="6f754fac4b66b32a" providerId="LiveId" clId="{9BC8A178-59B5-4F7C-BF4E-37EC0CE039A3}" dt="2024-07-10T05:00:21.055" v="379" actId="1076"/>
          <ac:spMkLst>
            <pc:docMk/>
            <pc:sldMk cId="0" sldId="268"/>
            <ac:spMk id="758" creationId="{00000000-0000-0000-0000-000000000000}"/>
          </ac:spMkLst>
        </pc:spChg>
        <pc:spChg chg="mod">
          <ac:chgData name="priti mangukiya" userId="6f754fac4b66b32a" providerId="LiveId" clId="{9BC8A178-59B5-4F7C-BF4E-37EC0CE039A3}" dt="2024-07-10T05:00:26.401" v="380" actId="1076"/>
          <ac:spMkLst>
            <pc:docMk/>
            <pc:sldMk cId="0" sldId="268"/>
            <ac:spMk id="759" creationId="{00000000-0000-0000-0000-000000000000}"/>
          </ac:spMkLst>
        </pc:spChg>
        <pc:picChg chg="mod">
          <ac:chgData name="priti mangukiya" userId="6f754fac4b66b32a" providerId="LiveId" clId="{9BC8A178-59B5-4F7C-BF4E-37EC0CE039A3}" dt="2024-07-10T05:00:11.837" v="378" actId="1076"/>
          <ac:picMkLst>
            <pc:docMk/>
            <pc:sldMk cId="0" sldId="268"/>
            <ac:picMk id="754" creationId="{00000000-0000-0000-0000-000000000000}"/>
          </ac:picMkLst>
        </pc:picChg>
      </pc:sldChg>
      <pc:sldChg chg="del">
        <pc:chgData name="priti mangukiya" userId="6f754fac4b66b32a" providerId="LiveId" clId="{9BC8A178-59B5-4F7C-BF4E-37EC0CE039A3}" dt="2024-07-10T05:06:30.961" v="422" actId="47"/>
        <pc:sldMkLst>
          <pc:docMk/>
          <pc:sldMk cId="0" sldId="269"/>
        </pc:sldMkLst>
      </pc:sldChg>
      <pc:sldChg chg="addSp delSp modSp mod">
        <pc:chgData name="priti mangukiya" userId="6f754fac4b66b32a" providerId="LiveId" clId="{9BC8A178-59B5-4F7C-BF4E-37EC0CE039A3}" dt="2024-07-10T05:58:56.082" v="838" actId="14100"/>
        <pc:sldMkLst>
          <pc:docMk/>
          <pc:sldMk cId="0" sldId="271"/>
        </pc:sldMkLst>
        <pc:spChg chg="add del mod ord">
          <ac:chgData name="priti mangukiya" userId="6f754fac4b66b32a" providerId="LiveId" clId="{9BC8A178-59B5-4F7C-BF4E-37EC0CE039A3}" dt="2024-07-10T05:06:36.283" v="423" actId="1076"/>
          <ac:spMkLst>
            <pc:docMk/>
            <pc:sldMk cId="0" sldId="271"/>
            <ac:spMk id="2" creationId="{42DE26B6-154E-1EAD-61CC-27AF43BAECCC}"/>
          </ac:spMkLst>
        </pc:spChg>
        <pc:spChg chg="add mod ord">
          <ac:chgData name="priti mangukiya" userId="6f754fac4b66b32a" providerId="LiveId" clId="{9BC8A178-59B5-4F7C-BF4E-37EC0CE039A3}" dt="2024-07-10T05:06:01.894" v="417" actId="1076"/>
          <ac:spMkLst>
            <pc:docMk/>
            <pc:sldMk cId="0" sldId="271"/>
            <ac:spMk id="3" creationId="{7923123E-915A-4310-DBB4-0641785D8379}"/>
          </ac:spMkLst>
        </pc:spChg>
        <pc:spChg chg="add del mod">
          <ac:chgData name="priti mangukiya" userId="6f754fac4b66b32a" providerId="LiveId" clId="{9BC8A178-59B5-4F7C-BF4E-37EC0CE039A3}" dt="2024-07-10T05:04:59.200" v="404" actId="478"/>
          <ac:spMkLst>
            <pc:docMk/>
            <pc:sldMk cId="0" sldId="271"/>
            <ac:spMk id="5" creationId="{C59C1455-FB2F-C87E-C546-D3DA74526205}"/>
          </ac:spMkLst>
        </pc:spChg>
        <pc:spChg chg="add del mod">
          <ac:chgData name="priti mangukiya" userId="6f754fac4b66b32a" providerId="LiveId" clId="{9BC8A178-59B5-4F7C-BF4E-37EC0CE039A3}" dt="2024-07-10T05:04:59.200" v="404" actId="478"/>
          <ac:spMkLst>
            <pc:docMk/>
            <pc:sldMk cId="0" sldId="271"/>
            <ac:spMk id="7" creationId="{42570F4B-691C-D3DF-6B93-229A1B882EBB}"/>
          </ac:spMkLst>
        </pc:spChg>
        <pc:spChg chg="add del mod">
          <ac:chgData name="priti mangukiya" userId="6f754fac4b66b32a" providerId="LiveId" clId="{9BC8A178-59B5-4F7C-BF4E-37EC0CE039A3}" dt="2024-07-10T05:04:59.200" v="404" actId="478"/>
          <ac:spMkLst>
            <pc:docMk/>
            <pc:sldMk cId="0" sldId="271"/>
            <ac:spMk id="9" creationId="{BEAF393E-7822-88BF-DE84-A6D81DA09521}"/>
          </ac:spMkLst>
        </pc:spChg>
        <pc:spChg chg="add del mod">
          <ac:chgData name="priti mangukiya" userId="6f754fac4b66b32a" providerId="LiveId" clId="{9BC8A178-59B5-4F7C-BF4E-37EC0CE039A3}" dt="2024-07-10T05:04:51.318" v="402" actId="478"/>
          <ac:spMkLst>
            <pc:docMk/>
            <pc:sldMk cId="0" sldId="271"/>
            <ac:spMk id="11" creationId="{D366AB81-9BEC-A233-C80A-D2A2045C69F8}"/>
          </ac:spMkLst>
        </pc:spChg>
        <pc:spChg chg="add del mod">
          <ac:chgData name="priti mangukiya" userId="6f754fac4b66b32a" providerId="LiveId" clId="{9BC8A178-59B5-4F7C-BF4E-37EC0CE039A3}" dt="2024-07-10T05:04:59.200" v="404" actId="478"/>
          <ac:spMkLst>
            <pc:docMk/>
            <pc:sldMk cId="0" sldId="271"/>
            <ac:spMk id="13" creationId="{1327C7AE-6B87-8948-40BC-7F3D80485292}"/>
          </ac:spMkLst>
        </pc:spChg>
        <pc:spChg chg="add del mod">
          <ac:chgData name="priti mangukiya" userId="6f754fac4b66b32a" providerId="LiveId" clId="{9BC8A178-59B5-4F7C-BF4E-37EC0CE039A3}" dt="2024-07-10T05:04:59.200" v="404" actId="478"/>
          <ac:spMkLst>
            <pc:docMk/>
            <pc:sldMk cId="0" sldId="271"/>
            <ac:spMk id="15" creationId="{888C9AF6-FFEE-0587-772A-D316E7BEBF72}"/>
          </ac:spMkLst>
        </pc:spChg>
        <pc:spChg chg="add del mod">
          <ac:chgData name="priti mangukiya" userId="6f754fac4b66b32a" providerId="LiveId" clId="{9BC8A178-59B5-4F7C-BF4E-37EC0CE039A3}" dt="2024-07-10T05:05:05.474" v="407" actId="478"/>
          <ac:spMkLst>
            <pc:docMk/>
            <pc:sldMk cId="0" sldId="271"/>
            <ac:spMk id="17" creationId="{C81D3426-89F1-EEC2-B662-F3E96304EAE4}"/>
          </ac:spMkLst>
        </pc:spChg>
        <pc:spChg chg="mod">
          <ac:chgData name="priti mangukiya" userId="6f754fac4b66b32a" providerId="LiveId" clId="{9BC8A178-59B5-4F7C-BF4E-37EC0CE039A3}" dt="2024-07-10T05:12:21.105" v="509"/>
          <ac:spMkLst>
            <pc:docMk/>
            <pc:sldMk cId="0" sldId="271"/>
            <ac:spMk id="21" creationId="{4BF91613-F4F5-8603-E1FE-A60C4B42415B}"/>
          </ac:spMkLst>
        </pc:spChg>
        <pc:spChg chg="mod">
          <ac:chgData name="priti mangukiya" userId="6f754fac4b66b32a" providerId="LiveId" clId="{9BC8A178-59B5-4F7C-BF4E-37EC0CE039A3}" dt="2024-07-10T05:12:21.105" v="509"/>
          <ac:spMkLst>
            <pc:docMk/>
            <pc:sldMk cId="0" sldId="271"/>
            <ac:spMk id="22" creationId="{80C1B4AC-2619-5B45-EA20-AB8EE03250A5}"/>
          </ac:spMkLst>
        </pc:spChg>
        <pc:spChg chg="mod">
          <ac:chgData name="priti mangukiya" userId="6f754fac4b66b32a" providerId="LiveId" clId="{9BC8A178-59B5-4F7C-BF4E-37EC0CE039A3}" dt="2024-07-10T05:12:21.105" v="509"/>
          <ac:spMkLst>
            <pc:docMk/>
            <pc:sldMk cId="0" sldId="271"/>
            <ac:spMk id="23" creationId="{D51E8C13-DE53-CBC9-BF38-DF087839FA1A}"/>
          </ac:spMkLst>
        </pc:spChg>
        <pc:spChg chg="mod">
          <ac:chgData name="priti mangukiya" userId="6f754fac4b66b32a" providerId="LiveId" clId="{9BC8A178-59B5-4F7C-BF4E-37EC0CE039A3}" dt="2024-07-10T05:12:21.105" v="509"/>
          <ac:spMkLst>
            <pc:docMk/>
            <pc:sldMk cId="0" sldId="271"/>
            <ac:spMk id="24" creationId="{B6D8FF39-1588-281D-25B9-D4A7278CE7D1}"/>
          </ac:spMkLst>
        </pc:spChg>
        <pc:spChg chg="mod">
          <ac:chgData name="priti mangukiya" userId="6f754fac4b66b32a" providerId="LiveId" clId="{9BC8A178-59B5-4F7C-BF4E-37EC0CE039A3}" dt="2024-07-10T05:12:21.105" v="509"/>
          <ac:spMkLst>
            <pc:docMk/>
            <pc:sldMk cId="0" sldId="271"/>
            <ac:spMk id="25" creationId="{8FBC4253-BD9D-6065-2892-2BC83AD58B90}"/>
          </ac:spMkLst>
        </pc:spChg>
        <pc:spChg chg="mod">
          <ac:chgData name="priti mangukiya" userId="6f754fac4b66b32a" providerId="LiveId" clId="{9BC8A178-59B5-4F7C-BF4E-37EC0CE039A3}" dt="2024-07-10T05:12:21.105" v="509"/>
          <ac:spMkLst>
            <pc:docMk/>
            <pc:sldMk cId="0" sldId="271"/>
            <ac:spMk id="26" creationId="{3FBEA2D0-0EA5-1A69-2CC4-BFECC6E96904}"/>
          </ac:spMkLst>
        </pc:spChg>
        <pc:spChg chg="mod">
          <ac:chgData name="priti mangukiya" userId="6f754fac4b66b32a" providerId="LiveId" clId="{9BC8A178-59B5-4F7C-BF4E-37EC0CE039A3}" dt="2024-07-10T05:12:21.105" v="509"/>
          <ac:spMkLst>
            <pc:docMk/>
            <pc:sldMk cId="0" sldId="271"/>
            <ac:spMk id="27" creationId="{C0086DE7-73E5-BE14-C8F9-55E6DCD139CA}"/>
          </ac:spMkLst>
        </pc:spChg>
        <pc:spChg chg="mod">
          <ac:chgData name="priti mangukiya" userId="6f754fac4b66b32a" providerId="LiveId" clId="{9BC8A178-59B5-4F7C-BF4E-37EC0CE039A3}" dt="2024-07-10T05:08:50.652" v="468" actId="20577"/>
          <ac:spMkLst>
            <pc:docMk/>
            <pc:sldMk cId="0" sldId="271"/>
            <ac:spMk id="817" creationId="{00000000-0000-0000-0000-000000000000}"/>
          </ac:spMkLst>
        </pc:spChg>
        <pc:spChg chg="del mod">
          <ac:chgData name="priti mangukiya" userId="6f754fac4b66b32a" providerId="LiveId" clId="{9BC8A178-59B5-4F7C-BF4E-37EC0CE039A3}" dt="2024-07-10T05:04:51.318" v="402" actId="478"/>
          <ac:spMkLst>
            <pc:docMk/>
            <pc:sldMk cId="0" sldId="271"/>
            <ac:spMk id="818" creationId="{00000000-0000-0000-0000-000000000000}"/>
          </ac:spMkLst>
        </pc:spChg>
        <pc:spChg chg="del mod">
          <ac:chgData name="priti mangukiya" userId="6f754fac4b66b32a" providerId="LiveId" clId="{9BC8A178-59B5-4F7C-BF4E-37EC0CE039A3}" dt="2024-07-10T05:05:02.979" v="406" actId="478"/>
          <ac:spMkLst>
            <pc:docMk/>
            <pc:sldMk cId="0" sldId="271"/>
            <ac:spMk id="819" creationId="{00000000-0000-0000-0000-000000000000}"/>
          </ac:spMkLst>
        </pc:spChg>
        <pc:spChg chg="del">
          <ac:chgData name="priti mangukiya" userId="6f754fac4b66b32a" providerId="LiveId" clId="{9BC8A178-59B5-4F7C-BF4E-37EC0CE039A3}" dt="2024-07-10T05:04:46.706" v="401" actId="478"/>
          <ac:spMkLst>
            <pc:docMk/>
            <pc:sldMk cId="0" sldId="271"/>
            <ac:spMk id="820" creationId="{00000000-0000-0000-0000-000000000000}"/>
          </ac:spMkLst>
        </pc:spChg>
        <pc:spChg chg="del">
          <ac:chgData name="priti mangukiya" userId="6f754fac4b66b32a" providerId="LiveId" clId="{9BC8A178-59B5-4F7C-BF4E-37EC0CE039A3}" dt="2024-07-10T05:04:51.318" v="402" actId="478"/>
          <ac:spMkLst>
            <pc:docMk/>
            <pc:sldMk cId="0" sldId="271"/>
            <ac:spMk id="821" creationId="{00000000-0000-0000-0000-000000000000}"/>
          </ac:spMkLst>
        </pc:spChg>
        <pc:spChg chg="del">
          <ac:chgData name="priti mangukiya" userId="6f754fac4b66b32a" providerId="LiveId" clId="{9BC8A178-59B5-4F7C-BF4E-37EC0CE039A3}" dt="2024-07-10T05:04:42.976" v="400" actId="478"/>
          <ac:spMkLst>
            <pc:docMk/>
            <pc:sldMk cId="0" sldId="271"/>
            <ac:spMk id="822" creationId="{00000000-0000-0000-0000-000000000000}"/>
          </ac:spMkLst>
        </pc:spChg>
        <pc:spChg chg="mod">
          <ac:chgData name="priti mangukiya" userId="6f754fac4b66b32a" providerId="LiveId" clId="{9BC8A178-59B5-4F7C-BF4E-37EC0CE039A3}" dt="2024-07-10T05:58:56.082" v="838" actId="14100"/>
          <ac:spMkLst>
            <pc:docMk/>
            <pc:sldMk cId="0" sldId="271"/>
            <ac:spMk id="823" creationId="{00000000-0000-0000-0000-000000000000}"/>
          </ac:spMkLst>
        </pc:spChg>
        <pc:spChg chg="del">
          <ac:chgData name="priti mangukiya" userId="6f754fac4b66b32a" providerId="LiveId" clId="{9BC8A178-59B5-4F7C-BF4E-37EC0CE039A3}" dt="2024-07-10T05:04:42.976" v="400" actId="478"/>
          <ac:spMkLst>
            <pc:docMk/>
            <pc:sldMk cId="0" sldId="271"/>
            <ac:spMk id="824" creationId="{00000000-0000-0000-0000-000000000000}"/>
          </ac:spMkLst>
        </pc:spChg>
        <pc:spChg chg="del">
          <ac:chgData name="priti mangukiya" userId="6f754fac4b66b32a" providerId="LiveId" clId="{9BC8A178-59B5-4F7C-BF4E-37EC0CE039A3}" dt="2024-07-10T05:04:42.976" v="400" actId="478"/>
          <ac:spMkLst>
            <pc:docMk/>
            <pc:sldMk cId="0" sldId="271"/>
            <ac:spMk id="825" creationId="{00000000-0000-0000-0000-000000000000}"/>
          </ac:spMkLst>
        </pc:spChg>
        <pc:spChg chg="del">
          <ac:chgData name="priti mangukiya" userId="6f754fac4b66b32a" providerId="LiveId" clId="{9BC8A178-59B5-4F7C-BF4E-37EC0CE039A3}" dt="2024-07-10T05:09:43.291" v="498" actId="478"/>
          <ac:spMkLst>
            <pc:docMk/>
            <pc:sldMk cId="0" sldId="271"/>
            <ac:spMk id="826" creationId="{00000000-0000-0000-0000-000000000000}"/>
          </ac:spMkLst>
        </pc:spChg>
        <pc:spChg chg="del">
          <ac:chgData name="priti mangukiya" userId="6f754fac4b66b32a" providerId="LiveId" clId="{9BC8A178-59B5-4F7C-BF4E-37EC0CE039A3}" dt="2024-07-10T05:04:42.976" v="400" actId="478"/>
          <ac:spMkLst>
            <pc:docMk/>
            <pc:sldMk cId="0" sldId="271"/>
            <ac:spMk id="827" creationId="{00000000-0000-0000-0000-000000000000}"/>
          </ac:spMkLst>
        </pc:spChg>
        <pc:spChg chg="del">
          <ac:chgData name="priti mangukiya" userId="6f754fac4b66b32a" providerId="LiveId" clId="{9BC8A178-59B5-4F7C-BF4E-37EC0CE039A3}" dt="2024-07-10T05:04:42.976" v="400" actId="478"/>
          <ac:spMkLst>
            <pc:docMk/>
            <pc:sldMk cId="0" sldId="271"/>
            <ac:spMk id="828" creationId="{00000000-0000-0000-0000-000000000000}"/>
          </ac:spMkLst>
        </pc:spChg>
        <pc:spChg chg="del">
          <ac:chgData name="priti mangukiya" userId="6f754fac4b66b32a" providerId="LiveId" clId="{9BC8A178-59B5-4F7C-BF4E-37EC0CE039A3}" dt="2024-07-10T05:04:29.539" v="398" actId="478"/>
          <ac:spMkLst>
            <pc:docMk/>
            <pc:sldMk cId="0" sldId="271"/>
            <ac:spMk id="829" creationId="{00000000-0000-0000-0000-000000000000}"/>
          </ac:spMkLst>
        </pc:spChg>
        <pc:spChg chg="del">
          <ac:chgData name="priti mangukiya" userId="6f754fac4b66b32a" providerId="LiveId" clId="{9BC8A178-59B5-4F7C-BF4E-37EC0CE039A3}" dt="2024-07-10T05:04:18.346" v="394" actId="478"/>
          <ac:spMkLst>
            <pc:docMk/>
            <pc:sldMk cId="0" sldId="271"/>
            <ac:spMk id="830" creationId="{00000000-0000-0000-0000-000000000000}"/>
          </ac:spMkLst>
        </pc:spChg>
        <pc:grpChg chg="add mod">
          <ac:chgData name="priti mangukiya" userId="6f754fac4b66b32a" providerId="LiveId" clId="{9BC8A178-59B5-4F7C-BF4E-37EC0CE039A3}" dt="2024-07-10T05:16:52.015" v="520" actId="1076"/>
          <ac:grpSpMkLst>
            <pc:docMk/>
            <pc:sldMk cId="0" sldId="271"/>
            <ac:grpSpMk id="20" creationId="{D642ABD5-9F39-D938-C960-826B2051BCD1}"/>
          </ac:grpSpMkLst>
        </pc:grpChg>
        <pc:grpChg chg="del">
          <ac:chgData name="priti mangukiya" userId="6f754fac4b66b32a" providerId="LiveId" clId="{9BC8A178-59B5-4F7C-BF4E-37EC0CE039A3}" dt="2024-07-10T05:04:29.539" v="398" actId="478"/>
          <ac:grpSpMkLst>
            <pc:docMk/>
            <pc:sldMk cId="0" sldId="271"/>
            <ac:grpSpMk id="831" creationId="{00000000-0000-0000-0000-000000000000}"/>
          </ac:grpSpMkLst>
        </pc:grpChg>
        <pc:grpChg chg="del">
          <ac:chgData name="priti mangukiya" userId="6f754fac4b66b32a" providerId="LiveId" clId="{9BC8A178-59B5-4F7C-BF4E-37EC0CE039A3}" dt="2024-07-10T05:04:29.539" v="398" actId="478"/>
          <ac:grpSpMkLst>
            <pc:docMk/>
            <pc:sldMk cId="0" sldId="271"/>
            <ac:grpSpMk id="835" creationId="{00000000-0000-0000-0000-000000000000}"/>
          </ac:grpSpMkLst>
        </pc:grpChg>
        <pc:grpChg chg="del">
          <ac:chgData name="priti mangukiya" userId="6f754fac4b66b32a" providerId="LiveId" clId="{9BC8A178-59B5-4F7C-BF4E-37EC0CE039A3}" dt="2024-07-10T05:04:29.539" v="398" actId="478"/>
          <ac:grpSpMkLst>
            <pc:docMk/>
            <pc:sldMk cId="0" sldId="271"/>
            <ac:grpSpMk id="841" creationId="{00000000-0000-0000-0000-000000000000}"/>
          </ac:grpSpMkLst>
        </pc:grpChg>
        <pc:grpChg chg="del">
          <ac:chgData name="priti mangukiya" userId="6f754fac4b66b32a" providerId="LiveId" clId="{9BC8A178-59B5-4F7C-BF4E-37EC0CE039A3}" dt="2024-07-10T05:04:19.847" v="395" actId="478"/>
          <ac:grpSpMkLst>
            <pc:docMk/>
            <pc:sldMk cId="0" sldId="271"/>
            <ac:grpSpMk id="849" creationId="{00000000-0000-0000-0000-000000000000}"/>
          </ac:grpSpMkLst>
        </pc:grpChg>
        <pc:picChg chg="add mod">
          <ac:chgData name="priti mangukiya" userId="6f754fac4b66b32a" providerId="LiveId" clId="{9BC8A178-59B5-4F7C-BF4E-37EC0CE039A3}" dt="2024-07-10T05:09:57.559" v="502" actId="1076"/>
          <ac:picMkLst>
            <pc:docMk/>
            <pc:sldMk cId="0" sldId="271"/>
            <ac:picMk id="18" creationId="{18BA4AFA-E104-6B7A-08D2-8DDFDEF5A778}"/>
          </ac:picMkLst>
        </pc:picChg>
        <pc:picChg chg="add del mod">
          <ac:chgData name="priti mangukiya" userId="6f754fac4b66b32a" providerId="LiveId" clId="{9BC8A178-59B5-4F7C-BF4E-37EC0CE039A3}" dt="2024-07-10T05:10:23.018" v="508" actId="478"/>
          <ac:picMkLst>
            <pc:docMk/>
            <pc:sldMk cId="0" sldId="271"/>
            <ac:picMk id="19" creationId="{C2A478FA-33AF-2FB5-7033-8E604E4EFDE6}"/>
          </ac:picMkLst>
        </pc:picChg>
      </pc:sldChg>
      <pc:sldChg chg="addSp delSp modSp mod">
        <pc:chgData name="priti mangukiya" userId="6f754fac4b66b32a" providerId="LiveId" clId="{9BC8A178-59B5-4F7C-BF4E-37EC0CE039A3}" dt="2024-07-10T05:59:07.866" v="842" actId="14100"/>
        <pc:sldMkLst>
          <pc:docMk/>
          <pc:sldMk cId="0" sldId="272"/>
        </pc:sldMkLst>
        <pc:spChg chg="add mod">
          <ac:chgData name="priti mangukiya" userId="6f754fac4b66b32a" providerId="LiveId" clId="{9BC8A178-59B5-4F7C-BF4E-37EC0CE039A3}" dt="2024-07-10T05:03:15.094" v="384" actId="14100"/>
          <ac:spMkLst>
            <pc:docMk/>
            <pc:sldMk cId="0" sldId="272"/>
            <ac:spMk id="2" creationId="{8BCBDE6C-CFC7-958D-4B1C-FA5FBE09C1AB}"/>
          </ac:spMkLst>
        </pc:spChg>
        <pc:spChg chg="add del mod">
          <ac:chgData name="priti mangukiya" userId="6f754fac4b66b32a" providerId="LiveId" clId="{9BC8A178-59B5-4F7C-BF4E-37EC0CE039A3}" dt="2024-07-10T05:06:19.086" v="420" actId="478"/>
          <ac:spMkLst>
            <pc:docMk/>
            <pc:sldMk cId="0" sldId="272"/>
            <ac:spMk id="4" creationId="{4F1B53A1-2982-C12C-32D9-EB5A5E0E5BAD}"/>
          </ac:spMkLst>
        </pc:spChg>
        <pc:spChg chg="add del mod">
          <ac:chgData name="priti mangukiya" userId="6f754fac4b66b32a" providerId="LiveId" clId="{9BC8A178-59B5-4F7C-BF4E-37EC0CE039A3}" dt="2024-07-10T05:06:19.086" v="420" actId="478"/>
          <ac:spMkLst>
            <pc:docMk/>
            <pc:sldMk cId="0" sldId="272"/>
            <ac:spMk id="6" creationId="{5419507D-A411-4C0A-BFB8-7E36789CCE03}"/>
          </ac:spMkLst>
        </pc:spChg>
        <pc:spChg chg="add del mod">
          <ac:chgData name="priti mangukiya" userId="6f754fac4b66b32a" providerId="LiveId" clId="{9BC8A178-59B5-4F7C-BF4E-37EC0CE039A3}" dt="2024-07-10T05:06:19.086" v="420" actId="478"/>
          <ac:spMkLst>
            <pc:docMk/>
            <pc:sldMk cId="0" sldId="272"/>
            <ac:spMk id="8" creationId="{50243E0D-C95D-C39A-BAC9-92BC38900DFB}"/>
          </ac:spMkLst>
        </pc:spChg>
        <pc:spChg chg="add del mod">
          <ac:chgData name="priti mangukiya" userId="6f754fac4b66b32a" providerId="LiveId" clId="{9BC8A178-59B5-4F7C-BF4E-37EC0CE039A3}" dt="2024-07-10T05:06:19.086" v="420" actId="478"/>
          <ac:spMkLst>
            <pc:docMk/>
            <pc:sldMk cId="0" sldId="272"/>
            <ac:spMk id="10" creationId="{0F2A3918-518E-DED2-D2EC-E5EF66D74DF3}"/>
          </ac:spMkLst>
        </pc:spChg>
        <pc:spChg chg="add del mod">
          <ac:chgData name="priti mangukiya" userId="6f754fac4b66b32a" providerId="LiveId" clId="{9BC8A178-59B5-4F7C-BF4E-37EC0CE039A3}" dt="2024-07-10T05:06:19.086" v="420" actId="478"/>
          <ac:spMkLst>
            <pc:docMk/>
            <pc:sldMk cId="0" sldId="272"/>
            <ac:spMk id="12" creationId="{E9B755F6-CC74-7AFC-224E-AB4FA0D2F354}"/>
          </ac:spMkLst>
        </pc:spChg>
        <pc:spChg chg="add del mod">
          <ac:chgData name="priti mangukiya" userId="6f754fac4b66b32a" providerId="LiveId" clId="{9BC8A178-59B5-4F7C-BF4E-37EC0CE039A3}" dt="2024-07-10T05:06:19.086" v="420" actId="478"/>
          <ac:spMkLst>
            <pc:docMk/>
            <pc:sldMk cId="0" sldId="272"/>
            <ac:spMk id="14" creationId="{D635C226-F8FF-D846-F1AB-16322FD7F149}"/>
          </ac:spMkLst>
        </pc:spChg>
        <pc:spChg chg="add del mod">
          <ac:chgData name="priti mangukiya" userId="6f754fac4b66b32a" providerId="LiveId" clId="{9BC8A178-59B5-4F7C-BF4E-37EC0CE039A3}" dt="2024-07-10T05:06:19.086" v="420" actId="478"/>
          <ac:spMkLst>
            <pc:docMk/>
            <pc:sldMk cId="0" sldId="272"/>
            <ac:spMk id="16" creationId="{D4D52743-C73E-A95B-8346-9A6F7CF475DB}"/>
          </ac:spMkLst>
        </pc:spChg>
        <pc:spChg chg="add del mod">
          <ac:chgData name="priti mangukiya" userId="6f754fac4b66b32a" providerId="LiveId" clId="{9BC8A178-59B5-4F7C-BF4E-37EC0CE039A3}" dt="2024-07-10T05:06:19.086" v="420" actId="478"/>
          <ac:spMkLst>
            <pc:docMk/>
            <pc:sldMk cId="0" sldId="272"/>
            <ac:spMk id="18" creationId="{6691F7DC-B793-5891-C903-1CDC58B83B47}"/>
          </ac:spMkLst>
        </pc:spChg>
        <pc:spChg chg="add del mod">
          <ac:chgData name="priti mangukiya" userId="6f754fac4b66b32a" providerId="LiveId" clId="{9BC8A178-59B5-4F7C-BF4E-37EC0CE039A3}" dt="2024-07-10T05:06:56.237" v="425" actId="478"/>
          <ac:spMkLst>
            <pc:docMk/>
            <pc:sldMk cId="0" sldId="272"/>
            <ac:spMk id="20" creationId="{43B48CB3-1256-9221-0BD8-B460C094D6A5}"/>
          </ac:spMkLst>
        </pc:spChg>
        <pc:spChg chg="add del mod">
          <ac:chgData name="priti mangukiya" userId="6f754fac4b66b32a" providerId="LiveId" clId="{9BC8A178-59B5-4F7C-BF4E-37EC0CE039A3}" dt="2024-07-10T05:06:56.237" v="425" actId="478"/>
          <ac:spMkLst>
            <pc:docMk/>
            <pc:sldMk cId="0" sldId="272"/>
            <ac:spMk id="22" creationId="{EBD7DCE4-C04E-15B5-2400-9A20885BE6A4}"/>
          </ac:spMkLst>
        </pc:spChg>
        <pc:spChg chg="add del mod">
          <ac:chgData name="priti mangukiya" userId="6f754fac4b66b32a" providerId="LiveId" clId="{9BC8A178-59B5-4F7C-BF4E-37EC0CE039A3}" dt="2024-07-10T05:06:56.237" v="425" actId="478"/>
          <ac:spMkLst>
            <pc:docMk/>
            <pc:sldMk cId="0" sldId="272"/>
            <ac:spMk id="24" creationId="{E24F2822-7F4C-0289-7A30-BD4DF073AC68}"/>
          </ac:spMkLst>
        </pc:spChg>
        <pc:spChg chg="add del mod">
          <ac:chgData name="priti mangukiya" userId="6f754fac4b66b32a" providerId="LiveId" clId="{9BC8A178-59B5-4F7C-BF4E-37EC0CE039A3}" dt="2024-07-10T05:06:56.237" v="425" actId="478"/>
          <ac:spMkLst>
            <pc:docMk/>
            <pc:sldMk cId="0" sldId="272"/>
            <ac:spMk id="26" creationId="{90D2B6EE-9E6F-50D8-293F-386CFEDB6C0B}"/>
          </ac:spMkLst>
        </pc:spChg>
        <pc:spChg chg="add del mod">
          <ac:chgData name="priti mangukiya" userId="6f754fac4b66b32a" providerId="LiveId" clId="{9BC8A178-59B5-4F7C-BF4E-37EC0CE039A3}" dt="2024-07-10T05:07:02.077" v="427" actId="478"/>
          <ac:spMkLst>
            <pc:docMk/>
            <pc:sldMk cId="0" sldId="272"/>
            <ac:spMk id="28" creationId="{2C3AFC49-67CB-3CD2-021C-37122A38684E}"/>
          </ac:spMkLst>
        </pc:spChg>
        <pc:spChg chg="add del mod">
          <ac:chgData name="priti mangukiya" userId="6f754fac4b66b32a" providerId="LiveId" clId="{9BC8A178-59B5-4F7C-BF4E-37EC0CE039A3}" dt="2024-07-10T05:07:02.077" v="427" actId="478"/>
          <ac:spMkLst>
            <pc:docMk/>
            <pc:sldMk cId="0" sldId="272"/>
            <ac:spMk id="30" creationId="{7C44E1BD-68C9-3630-FFC5-E4F99172FB57}"/>
          </ac:spMkLst>
        </pc:spChg>
        <pc:spChg chg="add del mod">
          <ac:chgData name="priti mangukiya" userId="6f754fac4b66b32a" providerId="LiveId" clId="{9BC8A178-59B5-4F7C-BF4E-37EC0CE039A3}" dt="2024-07-10T05:07:26.542" v="433" actId="478"/>
          <ac:spMkLst>
            <pc:docMk/>
            <pc:sldMk cId="0" sldId="272"/>
            <ac:spMk id="32" creationId="{416D8C5E-0095-2B0F-71D2-FD0408C4FBF7}"/>
          </ac:spMkLst>
        </pc:spChg>
        <pc:spChg chg="mod">
          <ac:chgData name="priti mangukiya" userId="6f754fac4b66b32a" providerId="LiveId" clId="{9BC8A178-59B5-4F7C-BF4E-37EC0CE039A3}" dt="2024-07-10T05:12:35.733" v="512"/>
          <ac:spMkLst>
            <pc:docMk/>
            <pc:sldMk cId="0" sldId="272"/>
            <ac:spMk id="35" creationId="{456DA092-7AEB-A468-D609-F32643AA2922}"/>
          </ac:spMkLst>
        </pc:spChg>
        <pc:spChg chg="mod">
          <ac:chgData name="priti mangukiya" userId="6f754fac4b66b32a" providerId="LiveId" clId="{9BC8A178-59B5-4F7C-BF4E-37EC0CE039A3}" dt="2024-07-10T05:12:35.733" v="512"/>
          <ac:spMkLst>
            <pc:docMk/>
            <pc:sldMk cId="0" sldId="272"/>
            <ac:spMk id="36" creationId="{BF26B732-DC27-8727-5D16-F02C764C35D6}"/>
          </ac:spMkLst>
        </pc:spChg>
        <pc:spChg chg="mod">
          <ac:chgData name="priti mangukiya" userId="6f754fac4b66b32a" providerId="LiveId" clId="{9BC8A178-59B5-4F7C-BF4E-37EC0CE039A3}" dt="2024-07-10T05:12:35.733" v="512"/>
          <ac:spMkLst>
            <pc:docMk/>
            <pc:sldMk cId="0" sldId="272"/>
            <ac:spMk id="37" creationId="{316F0F39-65E4-48AE-798B-F45C3E5E9722}"/>
          </ac:spMkLst>
        </pc:spChg>
        <pc:spChg chg="mod">
          <ac:chgData name="priti mangukiya" userId="6f754fac4b66b32a" providerId="LiveId" clId="{9BC8A178-59B5-4F7C-BF4E-37EC0CE039A3}" dt="2024-07-10T05:12:35.733" v="512"/>
          <ac:spMkLst>
            <pc:docMk/>
            <pc:sldMk cId="0" sldId="272"/>
            <ac:spMk id="38" creationId="{6DEBDAC6-6C9B-EAF4-B6B9-E9E33634238B}"/>
          </ac:spMkLst>
        </pc:spChg>
        <pc:spChg chg="mod">
          <ac:chgData name="priti mangukiya" userId="6f754fac4b66b32a" providerId="LiveId" clId="{9BC8A178-59B5-4F7C-BF4E-37EC0CE039A3}" dt="2024-07-10T05:12:35.733" v="512"/>
          <ac:spMkLst>
            <pc:docMk/>
            <pc:sldMk cId="0" sldId="272"/>
            <ac:spMk id="39" creationId="{4462F3A5-932A-2179-EBA7-A832023D9EDA}"/>
          </ac:spMkLst>
        </pc:spChg>
        <pc:spChg chg="mod">
          <ac:chgData name="priti mangukiya" userId="6f754fac4b66b32a" providerId="LiveId" clId="{9BC8A178-59B5-4F7C-BF4E-37EC0CE039A3}" dt="2024-07-10T05:12:35.733" v="512"/>
          <ac:spMkLst>
            <pc:docMk/>
            <pc:sldMk cId="0" sldId="272"/>
            <ac:spMk id="40" creationId="{1D2EFEE5-9311-D146-CA44-18450614A879}"/>
          </ac:spMkLst>
        </pc:spChg>
        <pc:spChg chg="mod">
          <ac:chgData name="priti mangukiya" userId="6f754fac4b66b32a" providerId="LiveId" clId="{9BC8A178-59B5-4F7C-BF4E-37EC0CE039A3}" dt="2024-07-10T05:12:35.733" v="512"/>
          <ac:spMkLst>
            <pc:docMk/>
            <pc:sldMk cId="0" sldId="272"/>
            <ac:spMk id="41" creationId="{043A1833-3564-52EF-38E2-2FC027C776F6}"/>
          </ac:spMkLst>
        </pc:spChg>
        <pc:spChg chg="mod">
          <ac:chgData name="priti mangukiya" userId="6f754fac4b66b32a" providerId="LiveId" clId="{9BC8A178-59B5-4F7C-BF4E-37EC0CE039A3}" dt="2024-07-10T05:09:23.794" v="497" actId="1076"/>
          <ac:spMkLst>
            <pc:docMk/>
            <pc:sldMk cId="0" sldId="272"/>
            <ac:spMk id="861" creationId="{00000000-0000-0000-0000-000000000000}"/>
          </ac:spMkLst>
        </pc:spChg>
        <pc:spChg chg="add del">
          <ac:chgData name="priti mangukiya" userId="6f754fac4b66b32a" providerId="LiveId" clId="{9BC8A178-59B5-4F7C-BF4E-37EC0CE039A3}" dt="2024-07-10T05:06:52.586" v="424" actId="478"/>
          <ac:spMkLst>
            <pc:docMk/>
            <pc:sldMk cId="0" sldId="272"/>
            <ac:spMk id="862" creationId="{00000000-0000-0000-0000-000000000000}"/>
          </ac:spMkLst>
        </pc:spChg>
        <pc:spChg chg="add del">
          <ac:chgData name="priti mangukiya" userId="6f754fac4b66b32a" providerId="LiveId" clId="{9BC8A178-59B5-4F7C-BF4E-37EC0CE039A3}" dt="2024-07-10T05:06:52.586" v="424" actId="478"/>
          <ac:spMkLst>
            <pc:docMk/>
            <pc:sldMk cId="0" sldId="272"/>
            <ac:spMk id="863" creationId="{00000000-0000-0000-0000-000000000000}"/>
          </ac:spMkLst>
        </pc:spChg>
        <pc:spChg chg="add del">
          <ac:chgData name="priti mangukiya" userId="6f754fac4b66b32a" providerId="LiveId" clId="{9BC8A178-59B5-4F7C-BF4E-37EC0CE039A3}" dt="2024-07-10T05:06:52.586" v="424" actId="478"/>
          <ac:spMkLst>
            <pc:docMk/>
            <pc:sldMk cId="0" sldId="272"/>
            <ac:spMk id="864" creationId="{00000000-0000-0000-0000-000000000000}"/>
          </ac:spMkLst>
        </pc:spChg>
        <pc:spChg chg="add del">
          <ac:chgData name="priti mangukiya" userId="6f754fac4b66b32a" providerId="LiveId" clId="{9BC8A178-59B5-4F7C-BF4E-37EC0CE039A3}" dt="2024-07-10T05:06:52.586" v="424" actId="478"/>
          <ac:spMkLst>
            <pc:docMk/>
            <pc:sldMk cId="0" sldId="272"/>
            <ac:spMk id="865" creationId="{00000000-0000-0000-0000-000000000000}"/>
          </ac:spMkLst>
        </pc:spChg>
        <pc:spChg chg="add del mod">
          <ac:chgData name="priti mangukiya" userId="6f754fac4b66b32a" providerId="LiveId" clId="{9BC8A178-59B5-4F7C-BF4E-37EC0CE039A3}" dt="2024-07-10T05:07:21.427" v="432" actId="478"/>
          <ac:spMkLst>
            <pc:docMk/>
            <pc:sldMk cId="0" sldId="272"/>
            <ac:spMk id="866" creationId="{00000000-0000-0000-0000-000000000000}"/>
          </ac:spMkLst>
        </pc:spChg>
        <pc:spChg chg="add del mod">
          <ac:chgData name="priti mangukiya" userId="6f754fac4b66b32a" providerId="LiveId" clId="{9BC8A178-59B5-4F7C-BF4E-37EC0CE039A3}" dt="2024-07-10T05:59:07.866" v="842" actId="14100"/>
          <ac:spMkLst>
            <pc:docMk/>
            <pc:sldMk cId="0" sldId="272"/>
            <ac:spMk id="867" creationId="{00000000-0000-0000-0000-000000000000}"/>
          </ac:spMkLst>
        </pc:spChg>
        <pc:spChg chg="add del">
          <ac:chgData name="priti mangukiya" userId="6f754fac4b66b32a" providerId="LiveId" clId="{9BC8A178-59B5-4F7C-BF4E-37EC0CE039A3}" dt="2024-07-10T05:06:59.470" v="426" actId="478"/>
          <ac:spMkLst>
            <pc:docMk/>
            <pc:sldMk cId="0" sldId="272"/>
            <ac:spMk id="868" creationId="{00000000-0000-0000-0000-000000000000}"/>
          </ac:spMkLst>
        </pc:spChg>
        <pc:spChg chg="add del">
          <ac:chgData name="priti mangukiya" userId="6f754fac4b66b32a" providerId="LiveId" clId="{9BC8A178-59B5-4F7C-BF4E-37EC0CE039A3}" dt="2024-07-10T05:06:59.470" v="426" actId="478"/>
          <ac:spMkLst>
            <pc:docMk/>
            <pc:sldMk cId="0" sldId="272"/>
            <ac:spMk id="869" creationId="{00000000-0000-0000-0000-000000000000}"/>
          </ac:spMkLst>
        </pc:spChg>
        <pc:spChg chg="del">
          <ac:chgData name="priti mangukiya" userId="6f754fac4b66b32a" providerId="LiveId" clId="{9BC8A178-59B5-4F7C-BF4E-37EC0CE039A3}" dt="2024-07-10T05:10:08.885" v="505" actId="478"/>
          <ac:spMkLst>
            <pc:docMk/>
            <pc:sldMk cId="0" sldId="272"/>
            <ac:spMk id="870" creationId="{00000000-0000-0000-0000-000000000000}"/>
          </ac:spMkLst>
        </pc:spChg>
        <pc:spChg chg="add del">
          <ac:chgData name="priti mangukiya" userId="6f754fac4b66b32a" providerId="LiveId" clId="{9BC8A178-59B5-4F7C-BF4E-37EC0CE039A3}" dt="2024-07-10T05:06:52.586" v="424" actId="478"/>
          <ac:spMkLst>
            <pc:docMk/>
            <pc:sldMk cId="0" sldId="272"/>
            <ac:spMk id="871" creationId="{00000000-0000-0000-0000-000000000000}"/>
          </ac:spMkLst>
        </pc:spChg>
        <pc:spChg chg="add del">
          <ac:chgData name="priti mangukiya" userId="6f754fac4b66b32a" providerId="LiveId" clId="{9BC8A178-59B5-4F7C-BF4E-37EC0CE039A3}" dt="2024-07-10T05:06:52.586" v="424" actId="478"/>
          <ac:spMkLst>
            <pc:docMk/>
            <pc:sldMk cId="0" sldId="272"/>
            <ac:spMk id="872" creationId="{00000000-0000-0000-0000-000000000000}"/>
          </ac:spMkLst>
        </pc:spChg>
        <pc:spChg chg="add del">
          <ac:chgData name="priti mangukiya" userId="6f754fac4b66b32a" providerId="LiveId" clId="{9BC8A178-59B5-4F7C-BF4E-37EC0CE039A3}" dt="2024-07-10T05:06:59.470" v="426" actId="478"/>
          <ac:spMkLst>
            <pc:docMk/>
            <pc:sldMk cId="0" sldId="272"/>
            <ac:spMk id="873" creationId="{00000000-0000-0000-0000-000000000000}"/>
          </ac:spMkLst>
        </pc:spChg>
        <pc:spChg chg="add del mod">
          <ac:chgData name="priti mangukiya" userId="6f754fac4b66b32a" providerId="LiveId" clId="{9BC8A178-59B5-4F7C-BF4E-37EC0CE039A3}" dt="2024-07-10T05:07:15.887" v="431" actId="478"/>
          <ac:spMkLst>
            <pc:docMk/>
            <pc:sldMk cId="0" sldId="272"/>
            <ac:spMk id="874" creationId="{00000000-0000-0000-0000-000000000000}"/>
          </ac:spMkLst>
        </pc:spChg>
        <pc:spChg chg="mod">
          <ac:chgData name="priti mangukiya" userId="6f754fac4b66b32a" providerId="LiveId" clId="{9BC8A178-59B5-4F7C-BF4E-37EC0CE039A3}" dt="2024-07-10T05:09:20.083" v="496" actId="1076"/>
          <ac:spMkLst>
            <pc:docMk/>
            <pc:sldMk cId="0" sldId="272"/>
            <ac:spMk id="898" creationId="{00000000-0000-0000-0000-000000000000}"/>
          </ac:spMkLst>
        </pc:spChg>
        <pc:grpChg chg="add mod">
          <ac:chgData name="priti mangukiya" userId="6f754fac4b66b32a" providerId="LiveId" clId="{9BC8A178-59B5-4F7C-BF4E-37EC0CE039A3}" dt="2024-07-10T05:19:01.018" v="581" actId="1076"/>
          <ac:grpSpMkLst>
            <pc:docMk/>
            <pc:sldMk cId="0" sldId="272"/>
            <ac:grpSpMk id="34" creationId="{A5F03D39-E954-4723-265A-5B28088A3967}"/>
          </ac:grpSpMkLst>
        </pc:grpChg>
        <pc:grpChg chg="add del">
          <ac:chgData name="priti mangukiya" userId="6f754fac4b66b32a" providerId="LiveId" clId="{9BC8A178-59B5-4F7C-BF4E-37EC0CE039A3}" dt="2024-07-10T05:07:31.426" v="434" actId="478"/>
          <ac:grpSpMkLst>
            <pc:docMk/>
            <pc:sldMk cId="0" sldId="272"/>
            <ac:grpSpMk id="875" creationId="{00000000-0000-0000-0000-000000000000}"/>
          </ac:grpSpMkLst>
        </pc:grpChg>
        <pc:grpChg chg="add del">
          <ac:chgData name="priti mangukiya" userId="6f754fac4b66b32a" providerId="LiveId" clId="{9BC8A178-59B5-4F7C-BF4E-37EC0CE039A3}" dt="2024-07-10T05:06:59.470" v="426" actId="478"/>
          <ac:grpSpMkLst>
            <pc:docMk/>
            <pc:sldMk cId="0" sldId="272"/>
            <ac:grpSpMk id="879" creationId="{00000000-0000-0000-0000-000000000000}"/>
          </ac:grpSpMkLst>
        </pc:grpChg>
        <pc:grpChg chg="add del">
          <ac:chgData name="priti mangukiya" userId="6f754fac4b66b32a" providerId="LiveId" clId="{9BC8A178-59B5-4F7C-BF4E-37EC0CE039A3}" dt="2024-07-10T05:06:52.586" v="424" actId="478"/>
          <ac:grpSpMkLst>
            <pc:docMk/>
            <pc:sldMk cId="0" sldId="272"/>
            <ac:grpSpMk id="884" creationId="{00000000-0000-0000-0000-000000000000}"/>
          </ac:grpSpMkLst>
        </pc:grpChg>
        <pc:grpChg chg="add del">
          <ac:chgData name="priti mangukiya" userId="6f754fac4b66b32a" providerId="LiveId" clId="{9BC8A178-59B5-4F7C-BF4E-37EC0CE039A3}" dt="2024-07-10T05:06:52.586" v="424" actId="478"/>
          <ac:grpSpMkLst>
            <pc:docMk/>
            <pc:sldMk cId="0" sldId="272"/>
            <ac:grpSpMk id="890" creationId="{00000000-0000-0000-0000-000000000000}"/>
          </ac:grpSpMkLst>
        </pc:grpChg>
        <pc:picChg chg="add mod">
          <ac:chgData name="priti mangukiya" userId="6f754fac4b66b32a" providerId="LiveId" clId="{9BC8A178-59B5-4F7C-BF4E-37EC0CE039A3}" dt="2024-07-10T05:10:14.249" v="507" actId="1076"/>
          <ac:picMkLst>
            <pc:docMk/>
            <pc:sldMk cId="0" sldId="272"/>
            <ac:picMk id="33" creationId="{F2D1888B-A057-DC04-F8F2-3C6CC59656B8}"/>
          </ac:picMkLst>
        </pc:picChg>
      </pc:sldChg>
      <pc:sldChg chg="modSp mod">
        <pc:chgData name="priti mangukiya" userId="6f754fac4b66b32a" providerId="LiveId" clId="{9BC8A178-59B5-4F7C-BF4E-37EC0CE039A3}" dt="2024-07-10T05:21:33.683" v="612"/>
        <pc:sldMkLst>
          <pc:docMk/>
          <pc:sldMk cId="0" sldId="273"/>
        </pc:sldMkLst>
        <pc:spChg chg="mod">
          <ac:chgData name="priti mangukiya" userId="6f754fac4b66b32a" providerId="LiveId" clId="{9BC8A178-59B5-4F7C-BF4E-37EC0CE039A3}" dt="2024-07-10T05:21:07.485" v="607"/>
          <ac:spMkLst>
            <pc:docMk/>
            <pc:sldMk cId="0" sldId="273"/>
            <ac:spMk id="904" creationId="{00000000-0000-0000-0000-000000000000}"/>
          </ac:spMkLst>
        </pc:spChg>
        <pc:spChg chg="mod">
          <ac:chgData name="priti mangukiya" userId="6f754fac4b66b32a" providerId="LiveId" clId="{9BC8A178-59B5-4F7C-BF4E-37EC0CE039A3}" dt="2024-07-10T05:21:33.683" v="612"/>
          <ac:spMkLst>
            <pc:docMk/>
            <pc:sldMk cId="0" sldId="273"/>
            <ac:spMk id="905" creationId="{00000000-0000-0000-0000-000000000000}"/>
          </ac:spMkLst>
        </pc:spChg>
      </pc:sldChg>
      <pc:sldChg chg="del">
        <pc:chgData name="priti mangukiya" userId="6f754fac4b66b32a" providerId="LiveId" clId="{9BC8A178-59B5-4F7C-BF4E-37EC0CE039A3}" dt="2024-07-10T05:21:58.441" v="613" actId="47"/>
        <pc:sldMkLst>
          <pc:docMk/>
          <pc:sldMk cId="0" sldId="275"/>
        </pc:sldMkLst>
      </pc:sldChg>
      <pc:sldChg chg="addSp delSp modSp mod">
        <pc:chgData name="priti mangukiya" userId="6f754fac4b66b32a" providerId="LiveId" clId="{9BC8A178-59B5-4F7C-BF4E-37EC0CE039A3}" dt="2024-07-10T05:58:37.346" v="835" actId="14100"/>
        <pc:sldMkLst>
          <pc:docMk/>
          <pc:sldMk cId="0" sldId="278"/>
        </pc:sldMkLst>
        <pc:spChg chg="add del mod">
          <ac:chgData name="priti mangukiya" userId="6f754fac4b66b32a" providerId="LiveId" clId="{9BC8A178-59B5-4F7C-BF4E-37EC0CE039A3}" dt="2024-07-10T05:24:11.707" v="624" actId="478"/>
          <ac:spMkLst>
            <pc:docMk/>
            <pc:sldMk cId="0" sldId="278"/>
            <ac:spMk id="3" creationId="{D3C4B7F8-E7F4-5312-F927-4C794D7AE274}"/>
          </ac:spMkLst>
        </pc:spChg>
        <pc:spChg chg="add del mod">
          <ac:chgData name="priti mangukiya" userId="6f754fac4b66b32a" providerId="LiveId" clId="{9BC8A178-59B5-4F7C-BF4E-37EC0CE039A3}" dt="2024-07-10T05:23:52.814" v="619" actId="478"/>
          <ac:spMkLst>
            <pc:docMk/>
            <pc:sldMk cId="0" sldId="278"/>
            <ac:spMk id="5" creationId="{43833B26-A68A-13A6-BD08-7C68123F06B7}"/>
          </ac:spMkLst>
        </pc:spChg>
        <pc:spChg chg="add del mod">
          <ac:chgData name="priti mangukiya" userId="6f754fac4b66b32a" providerId="LiveId" clId="{9BC8A178-59B5-4F7C-BF4E-37EC0CE039A3}" dt="2024-07-10T05:23:52.814" v="619" actId="478"/>
          <ac:spMkLst>
            <pc:docMk/>
            <pc:sldMk cId="0" sldId="278"/>
            <ac:spMk id="7" creationId="{B24AEFE4-2965-B556-9E12-6E092A44E27A}"/>
          </ac:spMkLst>
        </pc:spChg>
        <pc:spChg chg="add del mod">
          <ac:chgData name="priti mangukiya" userId="6f754fac4b66b32a" providerId="LiveId" clId="{9BC8A178-59B5-4F7C-BF4E-37EC0CE039A3}" dt="2024-07-10T05:24:11.707" v="624" actId="478"/>
          <ac:spMkLst>
            <pc:docMk/>
            <pc:sldMk cId="0" sldId="278"/>
            <ac:spMk id="9" creationId="{09B7EA5A-2B2C-D63B-2299-D3C7F56B359C}"/>
          </ac:spMkLst>
        </pc:spChg>
        <pc:spChg chg="add del mod">
          <ac:chgData name="priti mangukiya" userId="6f754fac4b66b32a" providerId="LiveId" clId="{9BC8A178-59B5-4F7C-BF4E-37EC0CE039A3}" dt="2024-07-10T05:23:52.814" v="619" actId="478"/>
          <ac:spMkLst>
            <pc:docMk/>
            <pc:sldMk cId="0" sldId="278"/>
            <ac:spMk id="11" creationId="{22A2D19B-26E9-DF47-D441-B8B7C248F7D8}"/>
          </ac:spMkLst>
        </pc:spChg>
        <pc:spChg chg="add del mod">
          <ac:chgData name="priti mangukiya" userId="6f754fac4b66b32a" providerId="LiveId" clId="{9BC8A178-59B5-4F7C-BF4E-37EC0CE039A3}" dt="2024-07-10T05:23:52.814" v="619" actId="478"/>
          <ac:spMkLst>
            <pc:docMk/>
            <pc:sldMk cId="0" sldId="278"/>
            <ac:spMk id="13" creationId="{A400C8F8-EBB1-2EA0-3892-0FD13DA2921B}"/>
          </ac:spMkLst>
        </pc:spChg>
        <pc:spChg chg="add del mod">
          <ac:chgData name="priti mangukiya" userId="6f754fac4b66b32a" providerId="LiveId" clId="{9BC8A178-59B5-4F7C-BF4E-37EC0CE039A3}" dt="2024-07-10T05:24:01.606" v="622" actId="478"/>
          <ac:spMkLst>
            <pc:docMk/>
            <pc:sldMk cId="0" sldId="278"/>
            <ac:spMk id="15" creationId="{996189E8-2109-9D0B-762B-52DAA1C3DC75}"/>
          </ac:spMkLst>
        </pc:spChg>
        <pc:spChg chg="add del mod">
          <ac:chgData name="priti mangukiya" userId="6f754fac4b66b32a" providerId="LiveId" clId="{9BC8A178-59B5-4F7C-BF4E-37EC0CE039A3}" dt="2024-07-10T05:24:15.435" v="625" actId="478"/>
          <ac:spMkLst>
            <pc:docMk/>
            <pc:sldMk cId="0" sldId="278"/>
            <ac:spMk id="17" creationId="{8B0D4E4E-F51A-B763-F749-E95DD6106F03}"/>
          </ac:spMkLst>
        </pc:spChg>
        <pc:spChg chg="add del mod">
          <ac:chgData name="priti mangukiya" userId="6f754fac4b66b32a" providerId="LiveId" clId="{9BC8A178-59B5-4F7C-BF4E-37EC0CE039A3}" dt="2024-07-10T05:24:15.435" v="625" actId="478"/>
          <ac:spMkLst>
            <pc:docMk/>
            <pc:sldMk cId="0" sldId="278"/>
            <ac:spMk id="19" creationId="{888432C1-2ED1-9F85-486F-4F1C42047132}"/>
          </ac:spMkLst>
        </pc:spChg>
        <pc:spChg chg="mod">
          <ac:chgData name="priti mangukiya" userId="6f754fac4b66b32a" providerId="LiveId" clId="{9BC8A178-59B5-4F7C-BF4E-37EC0CE039A3}" dt="2024-07-10T05:36:19.963" v="684" actId="571"/>
          <ac:spMkLst>
            <pc:docMk/>
            <pc:sldMk cId="0" sldId="278"/>
            <ac:spMk id="21" creationId="{E5066FE3-8194-4C7F-5014-9986E5B9912D}"/>
          </ac:spMkLst>
        </pc:spChg>
        <pc:spChg chg="mod">
          <ac:chgData name="priti mangukiya" userId="6f754fac4b66b32a" providerId="LiveId" clId="{9BC8A178-59B5-4F7C-BF4E-37EC0CE039A3}" dt="2024-07-10T05:36:19.963" v="684" actId="571"/>
          <ac:spMkLst>
            <pc:docMk/>
            <pc:sldMk cId="0" sldId="278"/>
            <ac:spMk id="22" creationId="{D9541932-1DBA-2DDB-6359-5AABDB46BD83}"/>
          </ac:spMkLst>
        </pc:spChg>
        <pc:spChg chg="add del mod">
          <ac:chgData name="priti mangukiya" userId="6f754fac4b66b32a" providerId="LiveId" clId="{9BC8A178-59B5-4F7C-BF4E-37EC0CE039A3}" dt="2024-07-10T05:36:29.123" v="690" actId="207"/>
          <ac:spMkLst>
            <pc:docMk/>
            <pc:sldMk cId="0" sldId="278"/>
            <ac:spMk id="23" creationId="{1A51279E-7BC7-8AAC-3DEA-0E76019AA438}"/>
          </ac:spMkLst>
        </pc:spChg>
        <pc:spChg chg="add mod">
          <ac:chgData name="priti mangukiya" userId="6f754fac4b66b32a" providerId="LiveId" clId="{9BC8A178-59B5-4F7C-BF4E-37EC0CE039A3}" dt="2024-07-10T05:36:19.963" v="684" actId="571"/>
          <ac:spMkLst>
            <pc:docMk/>
            <pc:sldMk cId="0" sldId="278"/>
            <ac:spMk id="24" creationId="{EDA64233-AD65-E54D-3439-856DE2861DDB}"/>
          </ac:spMkLst>
        </pc:spChg>
        <pc:spChg chg="add mod">
          <ac:chgData name="priti mangukiya" userId="6f754fac4b66b32a" providerId="LiveId" clId="{9BC8A178-59B5-4F7C-BF4E-37EC0CE039A3}" dt="2024-07-10T05:45:21.420" v="718" actId="14100"/>
          <ac:spMkLst>
            <pc:docMk/>
            <pc:sldMk cId="0" sldId="278"/>
            <ac:spMk id="27" creationId="{A29E5F04-E2E7-BCCB-75FB-C76138AB4657}"/>
          </ac:spMkLst>
        </pc:spChg>
        <pc:spChg chg="mod">
          <ac:chgData name="priti mangukiya" userId="6f754fac4b66b32a" providerId="LiveId" clId="{9BC8A178-59B5-4F7C-BF4E-37EC0CE039A3}" dt="2024-07-10T05:36:39.747" v="692" actId="1076"/>
          <ac:spMkLst>
            <pc:docMk/>
            <pc:sldMk cId="0" sldId="278"/>
            <ac:spMk id="1044" creationId="{00000000-0000-0000-0000-000000000000}"/>
          </ac:spMkLst>
        </pc:spChg>
        <pc:spChg chg="del">
          <ac:chgData name="priti mangukiya" userId="6f754fac4b66b32a" providerId="LiveId" clId="{9BC8A178-59B5-4F7C-BF4E-37EC0CE039A3}" dt="2024-07-10T05:23:48.330" v="618" actId="478"/>
          <ac:spMkLst>
            <pc:docMk/>
            <pc:sldMk cId="0" sldId="278"/>
            <ac:spMk id="1045" creationId="{00000000-0000-0000-0000-000000000000}"/>
          </ac:spMkLst>
        </pc:spChg>
        <pc:spChg chg="del">
          <ac:chgData name="priti mangukiya" userId="6f754fac4b66b32a" providerId="LiveId" clId="{9BC8A178-59B5-4F7C-BF4E-37EC0CE039A3}" dt="2024-07-10T05:24:11.707" v="624" actId="478"/>
          <ac:spMkLst>
            <pc:docMk/>
            <pc:sldMk cId="0" sldId="278"/>
            <ac:spMk id="1046" creationId="{00000000-0000-0000-0000-000000000000}"/>
          </ac:spMkLst>
        </pc:spChg>
        <pc:spChg chg="del">
          <ac:chgData name="priti mangukiya" userId="6f754fac4b66b32a" providerId="LiveId" clId="{9BC8A178-59B5-4F7C-BF4E-37EC0CE039A3}" dt="2024-07-10T05:23:48.330" v="618" actId="478"/>
          <ac:spMkLst>
            <pc:docMk/>
            <pc:sldMk cId="0" sldId="278"/>
            <ac:spMk id="1047" creationId="{00000000-0000-0000-0000-000000000000}"/>
          </ac:spMkLst>
        </pc:spChg>
        <pc:spChg chg="del">
          <ac:chgData name="priti mangukiya" userId="6f754fac4b66b32a" providerId="LiveId" clId="{9BC8A178-59B5-4F7C-BF4E-37EC0CE039A3}" dt="2024-07-10T05:23:48.330" v="618" actId="478"/>
          <ac:spMkLst>
            <pc:docMk/>
            <pc:sldMk cId="0" sldId="278"/>
            <ac:spMk id="1048" creationId="{00000000-0000-0000-0000-000000000000}"/>
          </ac:spMkLst>
        </pc:spChg>
        <pc:spChg chg="del">
          <ac:chgData name="priti mangukiya" userId="6f754fac4b66b32a" providerId="LiveId" clId="{9BC8A178-59B5-4F7C-BF4E-37EC0CE039A3}" dt="2024-07-10T05:23:48.330" v="618" actId="478"/>
          <ac:spMkLst>
            <pc:docMk/>
            <pc:sldMk cId="0" sldId="278"/>
            <ac:spMk id="1049" creationId="{00000000-0000-0000-0000-000000000000}"/>
          </ac:spMkLst>
        </pc:spChg>
        <pc:spChg chg="del">
          <ac:chgData name="priti mangukiya" userId="6f754fac4b66b32a" providerId="LiveId" clId="{9BC8A178-59B5-4F7C-BF4E-37EC0CE039A3}" dt="2024-07-10T05:24:11.707" v="624" actId="478"/>
          <ac:spMkLst>
            <pc:docMk/>
            <pc:sldMk cId="0" sldId="278"/>
            <ac:spMk id="1050" creationId="{00000000-0000-0000-0000-000000000000}"/>
          </ac:spMkLst>
        </pc:spChg>
        <pc:spChg chg="del mod">
          <ac:chgData name="priti mangukiya" userId="6f754fac4b66b32a" providerId="LiveId" clId="{9BC8A178-59B5-4F7C-BF4E-37EC0CE039A3}" dt="2024-07-10T05:23:59.245" v="621" actId="478"/>
          <ac:spMkLst>
            <pc:docMk/>
            <pc:sldMk cId="0" sldId="278"/>
            <ac:spMk id="1051" creationId="{00000000-0000-0000-0000-000000000000}"/>
          </ac:spMkLst>
        </pc:spChg>
        <pc:spChg chg="mod">
          <ac:chgData name="priti mangukiya" userId="6f754fac4b66b32a" providerId="LiveId" clId="{9BC8A178-59B5-4F7C-BF4E-37EC0CE039A3}" dt="2024-07-10T05:58:37.346" v="835" actId="14100"/>
          <ac:spMkLst>
            <pc:docMk/>
            <pc:sldMk cId="0" sldId="278"/>
            <ac:spMk id="1052" creationId="{00000000-0000-0000-0000-000000000000}"/>
          </ac:spMkLst>
        </pc:spChg>
        <pc:spChg chg="del">
          <ac:chgData name="priti mangukiya" userId="6f754fac4b66b32a" providerId="LiveId" clId="{9BC8A178-59B5-4F7C-BF4E-37EC0CE039A3}" dt="2024-07-10T05:22:12.998" v="615" actId="478"/>
          <ac:spMkLst>
            <pc:docMk/>
            <pc:sldMk cId="0" sldId="278"/>
            <ac:spMk id="1053" creationId="{00000000-0000-0000-0000-000000000000}"/>
          </ac:spMkLst>
        </pc:spChg>
        <pc:spChg chg="del">
          <ac:chgData name="priti mangukiya" userId="6f754fac4b66b32a" providerId="LiveId" clId="{9BC8A178-59B5-4F7C-BF4E-37EC0CE039A3}" dt="2024-07-10T05:23:48.330" v="618" actId="478"/>
          <ac:spMkLst>
            <pc:docMk/>
            <pc:sldMk cId="0" sldId="278"/>
            <ac:spMk id="1054" creationId="{00000000-0000-0000-0000-000000000000}"/>
          </ac:spMkLst>
        </pc:spChg>
        <pc:spChg chg="del">
          <ac:chgData name="priti mangukiya" userId="6f754fac4b66b32a" providerId="LiveId" clId="{9BC8A178-59B5-4F7C-BF4E-37EC0CE039A3}" dt="2024-07-10T05:23:48.330" v="618" actId="478"/>
          <ac:spMkLst>
            <pc:docMk/>
            <pc:sldMk cId="0" sldId="278"/>
            <ac:spMk id="1055" creationId="{00000000-0000-0000-0000-000000000000}"/>
          </ac:spMkLst>
        </pc:spChg>
        <pc:spChg chg="del">
          <ac:chgData name="priti mangukiya" userId="6f754fac4b66b32a" providerId="LiveId" clId="{9BC8A178-59B5-4F7C-BF4E-37EC0CE039A3}" dt="2024-07-10T05:23:48.330" v="618" actId="478"/>
          <ac:spMkLst>
            <pc:docMk/>
            <pc:sldMk cId="0" sldId="278"/>
            <ac:spMk id="1056" creationId="{00000000-0000-0000-0000-000000000000}"/>
          </ac:spMkLst>
        </pc:spChg>
        <pc:spChg chg="del">
          <ac:chgData name="priti mangukiya" userId="6f754fac4b66b32a" providerId="LiveId" clId="{9BC8A178-59B5-4F7C-BF4E-37EC0CE039A3}" dt="2024-07-10T05:23:52.814" v="619" actId="478"/>
          <ac:spMkLst>
            <pc:docMk/>
            <pc:sldMk cId="0" sldId="278"/>
            <ac:spMk id="1057" creationId="{00000000-0000-0000-0000-000000000000}"/>
          </ac:spMkLst>
        </pc:spChg>
        <pc:spChg chg="mod">
          <ac:chgData name="priti mangukiya" userId="6f754fac4b66b32a" providerId="LiveId" clId="{9BC8A178-59B5-4F7C-BF4E-37EC0CE039A3}" dt="2024-07-10T05:24:33.934" v="628" actId="1076"/>
          <ac:spMkLst>
            <pc:docMk/>
            <pc:sldMk cId="0" sldId="278"/>
            <ac:spMk id="1058" creationId="{00000000-0000-0000-0000-000000000000}"/>
          </ac:spMkLst>
        </pc:spChg>
        <pc:spChg chg="del">
          <ac:chgData name="priti mangukiya" userId="6f754fac4b66b32a" providerId="LiveId" clId="{9BC8A178-59B5-4F7C-BF4E-37EC0CE039A3}" dt="2024-07-10T05:23:48.330" v="618" actId="478"/>
          <ac:spMkLst>
            <pc:docMk/>
            <pc:sldMk cId="0" sldId="278"/>
            <ac:spMk id="1059" creationId="{00000000-0000-0000-0000-000000000000}"/>
          </ac:spMkLst>
        </pc:spChg>
        <pc:spChg chg="del">
          <ac:chgData name="priti mangukiya" userId="6f754fac4b66b32a" providerId="LiveId" clId="{9BC8A178-59B5-4F7C-BF4E-37EC0CE039A3}" dt="2024-07-10T05:23:52.814" v="619" actId="478"/>
          <ac:spMkLst>
            <pc:docMk/>
            <pc:sldMk cId="0" sldId="278"/>
            <ac:spMk id="1060" creationId="{00000000-0000-0000-0000-000000000000}"/>
          </ac:spMkLst>
        </pc:spChg>
        <pc:spChg chg="del">
          <ac:chgData name="priti mangukiya" userId="6f754fac4b66b32a" providerId="LiveId" clId="{9BC8A178-59B5-4F7C-BF4E-37EC0CE039A3}" dt="2024-07-10T05:23:52.814" v="619" actId="478"/>
          <ac:spMkLst>
            <pc:docMk/>
            <pc:sldMk cId="0" sldId="278"/>
            <ac:spMk id="1061" creationId="{00000000-0000-0000-0000-000000000000}"/>
          </ac:spMkLst>
        </pc:spChg>
        <pc:grpChg chg="add del mod">
          <ac:chgData name="priti mangukiya" userId="6f754fac4b66b32a" providerId="LiveId" clId="{9BC8A178-59B5-4F7C-BF4E-37EC0CE039A3}" dt="2024-07-10T05:36:35.395" v="691" actId="478"/>
          <ac:grpSpMkLst>
            <pc:docMk/>
            <pc:sldMk cId="0" sldId="278"/>
            <ac:grpSpMk id="20" creationId="{1A9399E0-4697-A534-E2A6-2371E75685A5}"/>
          </ac:grpSpMkLst>
        </pc:grpChg>
        <pc:grpChg chg="del">
          <ac:chgData name="priti mangukiya" userId="6f754fac4b66b32a" providerId="LiveId" clId="{9BC8A178-59B5-4F7C-BF4E-37EC0CE039A3}" dt="2024-07-10T05:23:48.330" v="618" actId="478"/>
          <ac:grpSpMkLst>
            <pc:docMk/>
            <pc:sldMk cId="0" sldId="278"/>
            <ac:grpSpMk id="1062" creationId="{00000000-0000-0000-0000-000000000000}"/>
          </ac:grpSpMkLst>
        </pc:grpChg>
        <pc:grpChg chg="del">
          <ac:chgData name="priti mangukiya" userId="6f754fac4b66b32a" providerId="LiveId" clId="{9BC8A178-59B5-4F7C-BF4E-37EC0CE039A3}" dt="2024-07-10T05:23:48.330" v="618" actId="478"/>
          <ac:grpSpMkLst>
            <pc:docMk/>
            <pc:sldMk cId="0" sldId="278"/>
            <ac:grpSpMk id="1069" creationId="{00000000-0000-0000-0000-000000000000}"/>
          </ac:grpSpMkLst>
        </pc:grpChg>
        <pc:grpChg chg="del">
          <ac:chgData name="priti mangukiya" userId="6f754fac4b66b32a" providerId="LiveId" clId="{9BC8A178-59B5-4F7C-BF4E-37EC0CE039A3}" dt="2024-07-10T05:23:52.814" v="619" actId="478"/>
          <ac:grpSpMkLst>
            <pc:docMk/>
            <pc:sldMk cId="0" sldId="278"/>
            <ac:grpSpMk id="1077" creationId="{00000000-0000-0000-0000-000000000000}"/>
          </ac:grpSpMkLst>
        </pc:grpChg>
        <pc:grpChg chg="del">
          <ac:chgData name="priti mangukiya" userId="6f754fac4b66b32a" providerId="LiveId" clId="{9BC8A178-59B5-4F7C-BF4E-37EC0CE039A3}" dt="2024-07-10T05:23:48.330" v="618" actId="478"/>
          <ac:grpSpMkLst>
            <pc:docMk/>
            <pc:sldMk cId="0" sldId="278"/>
            <ac:grpSpMk id="1083" creationId="{00000000-0000-0000-0000-000000000000}"/>
          </ac:grpSpMkLst>
        </pc:grpChg>
        <pc:grpChg chg="del">
          <ac:chgData name="priti mangukiya" userId="6f754fac4b66b32a" providerId="LiveId" clId="{9BC8A178-59B5-4F7C-BF4E-37EC0CE039A3}" dt="2024-07-10T05:23:48.330" v="618" actId="478"/>
          <ac:grpSpMkLst>
            <pc:docMk/>
            <pc:sldMk cId="0" sldId="278"/>
            <ac:grpSpMk id="1088" creationId="{00000000-0000-0000-0000-000000000000}"/>
          </ac:grpSpMkLst>
        </pc:grpChg>
        <pc:picChg chg="add del mod ord">
          <ac:chgData name="priti mangukiya" userId="6f754fac4b66b32a" providerId="LiveId" clId="{9BC8A178-59B5-4F7C-BF4E-37EC0CE039A3}" dt="2024-07-10T05:39:08.178" v="713" actId="478"/>
          <ac:picMkLst>
            <pc:docMk/>
            <pc:sldMk cId="0" sldId="278"/>
            <ac:picMk id="26" creationId="{8DCD7610-6668-8375-761F-8585BD2C0389}"/>
          </ac:picMkLst>
        </pc:picChg>
        <pc:picChg chg="add mod">
          <ac:chgData name="priti mangukiya" userId="6f754fac4b66b32a" providerId="LiveId" clId="{9BC8A178-59B5-4F7C-BF4E-37EC0CE039A3}" dt="2024-07-10T05:45:33.723" v="720" actId="1076"/>
          <ac:picMkLst>
            <pc:docMk/>
            <pc:sldMk cId="0" sldId="278"/>
            <ac:picMk id="28" creationId="{06EF08F0-5D59-0D1F-3CA3-C819D99A3227}"/>
          </ac:picMkLst>
        </pc:picChg>
      </pc:sldChg>
      <pc:sldChg chg="del">
        <pc:chgData name="priti mangukiya" userId="6f754fac4b66b32a" providerId="LiveId" clId="{9BC8A178-59B5-4F7C-BF4E-37EC0CE039A3}" dt="2024-07-10T05:22:08.052" v="614" actId="47"/>
        <pc:sldMkLst>
          <pc:docMk/>
          <pc:sldMk cId="0" sldId="280"/>
        </pc:sldMkLst>
      </pc:sldChg>
      <pc:sldChg chg="modSp mod">
        <pc:chgData name="priti mangukiya" userId="6f754fac4b66b32a" providerId="LiveId" clId="{9BC8A178-59B5-4F7C-BF4E-37EC0CE039A3}" dt="2024-07-10T05:46:39.177" v="732" actId="1076"/>
        <pc:sldMkLst>
          <pc:docMk/>
          <pc:sldMk cId="0" sldId="282"/>
        </pc:sldMkLst>
        <pc:spChg chg="mod">
          <ac:chgData name="priti mangukiya" userId="6f754fac4b66b32a" providerId="LiveId" clId="{9BC8A178-59B5-4F7C-BF4E-37EC0CE039A3}" dt="2024-07-10T05:46:39.177" v="732" actId="1076"/>
          <ac:spMkLst>
            <pc:docMk/>
            <pc:sldMk cId="0" sldId="282"/>
            <ac:spMk id="1161" creationId="{00000000-0000-0000-0000-000000000000}"/>
          </ac:spMkLst>
        </pc:spChg>
        <pc:spChg chg="mod">
          <ac:chgData name="priti mangukiya" userId="6f754fac4b66b32a" providerId="LiveId" clId="{9BC8A178-59B5-4F7C-BF4E-37EC0CE039A3}" dt="2024-07-10T05:46:25.060" v="730" actId="1076"/>
          <ac:spMkLst>
            <pc:docMk/>
            <pc:sldMk cId="0" sldId="282"/>
            <ac:spMk id="1162" creationId="{00000000-0000-0000-0000-000000000000}"/>
          </ac:spMkLst>
        </pc:spChg>
        <pc:spChg chg="mod">
          <ac:chgData name="priti mangukiya" userId="6f754fac4b66b32a" providerId="LiveId" clId="{9BC8A178-59B5-4F7C-BF4E-37EC0CE039A3}" dt="2024-07-10T05:46:29.815" v="731" actId="1076"/>
          <ac:spMkLst>
            <pc:docMk/>
            <pc:sldMk cId="0" sldId="282"/>
            <ac:spMk id="1163" creationId="{00000000-0000-0000-0000-000000000000}"/>
          </ac:spMkLst>
        </pc:spChg>
      </pc:sldChg>
      <pc:sldChg chg="addSp delSp modSp mod">
        <pc:chgData name="priti mangukiya" userId="6f754fac4b66b32a" providerId="LiveId" clId="{9BC8A178-59B5-4F7C-BF4E-37EC0CE039A3}" dt="2024-07-10T06:03:23.972" v="857" actId="1076"/>
        <pc:sldMkLst>
          <pc:docMk/>
          <pc:sldMk cId="0" sldId="283"/>
        </pc:sldMkLst>
        <pc:spChg chg="mod">
          <ac:chgData name="priti mangukiya" userId="6f754fac4b66b32a" providerId="LiveId" clId="{9BC8A178-59B5-4F7C-BF4E-37EC0CE039A3}" dt="2024-07-10T05:48:34.082" v="733"/>
          <ac:spMkLst>
            <pc:docMk/>
            <pc:sldMk cId="0" sldId="283"/>
            <ac:spMk id="3" creationId="{050CBA0E-BFA7-8150-2F35-A82D6B7F28F4}"/>
          </ac:spMkLst>
        </pc:spChg>
        <pc:spChg chg="del mod">
          <ac:chgData name="priti mangukiya" userId="6f754fac4b66b32a" providerId="LiveId" clId="{9BC8A178-59B5-4F7C-BF4E-37EC0CE039A3}" dt="2024-07-10T05:48:41.717" v="736" actId="478"/>
          <ac:spMkLst>
            <pc:docMk/>
            <pc:sldMk cId="0" sldId="283"/>
            <ac:spMk id="4" creationId="{EB7881F3-BD21-CF71-EC93-B55EDAB1C6A1}"/>
          </ac:spMkLst>
        </pc:spChg>
        <pc:spChg chg="mod">
          <ac:chgData name="priti mangukiya" userId="6f754fac4b66b32a" providerId="LiveId" clId="{9BC8A178-59B5-4F7C-BF4E-37EC0CE039A3}" dt="2024-07-10T05:48:34.082" v="733"/>
          <ac:spMkLst>
            <pc:docMk/>
            <pc:sldMk cId="0" sldId="283"/>
            <ac:spMk id="5" creationId="{4F23AE30-0CC9-4E3F-BCB6-EAA9F88A947B}"/>
          </ac:spMkLst>
        </pc:spChg>
        <pc:spChg chg="mod">
          <ac:chgData name="priti mangukiya" userId="6f754fac4b66b32a" providerId="LiveId" clId="{9BC8A178-59B5-4F7C-BF4E-37EC0CE039A3}" dt="2024-07-10T05:48:34.082" v="733"/>
          <ac:spMkLst>
            <pc:docMk/>
            <pc:sldMk cId="0" sldId="283"/>
            <ac:spMk id="6" creationId="{FF915572-94AE-D0EA-BDA8-5CFE9ED83B68}"/>
          </ac:spMkLst>
        </pc:spChg>
        <pc:spChg chg="mod">
          <ac:chgData name="priti mangukiya" userId="6f754fac4b66b32a" providerId="LiveId" clId="{9BC8A178-59B5-4F7C-BF4E-37EC0CE039A3}" dt="2024-07-10T05:48:51.016" v="738"/>
          <ac:spMkLst>
            <pc:docMk/>
            <pc:sldMk cId="0" sldId="283"/>
            <ac:spMk id="8" creationId="{8E58469C-54DB-6FD6-2C36-57A6DA017C5A}"/>
          </ac:spMkLst>
        </pc:spChg>
        <pc:spChg chg="mod">
          <ac:chgData name="priti mangukiya" userId="6f754fac4b66b32a" providerId="LiveId" clId="{9BC8A178-59B5-4F7C-BF4E-37EC0CE039A3}" dt="2024-07-10T05:48:51.016" v="738"/>
          <ac:spMkLst>
            <pc:docMk/>
            <pc:sldMk cId="0" sldId="283"/>
            <ac:spMk id="9" creationId="{27DD73EB-0E3D-207F-6D2B-976B7D3CA3DB}"/>
          </ac:spMkLst>
        </pc:spChg>
        <pc:spChg chg="mod">
          <ac:chgData name="priti mangukiya" userId="6f754fac4b66b32a" providerId="LiveId" clId="{9BC8A178-59B5-4F7C-BF4E-37EC0CE039A3}" dt="2024-07-10T05:48:51.016" v="738"/>
          <ac:spMkLst>
            <pc:docMk/>
            <pc:sldMk cId="0" sldId="283"/>
            <ac:spMk id="10" creationId="{A9F2211A-7CFD-F38D-E43B-615CE582C516}"/>
          </ac:spMkLst>
        </pc:spChg>
        <pc:spChg chg="mod">
          <ac:chgData name="priti mangukiya" userId="6f754fac4b66b32a" providerId="LiveId" clId="{9BC8A178-59B5-4F7C-BF4E-37EC0CE039A3}" dt="2024-07-10T05:48:51.016" v="738"/>
          <ac:spMkLst>
            <pc:docMk/>
            <pc:sldMk cId="0" sldId="283"/>
            <ac:spMk id="11" creationId="{9A8E27BD-3C34-5FD5-CB20-CBD9BF44F0E2}"/>
          </ac:spMkLst>
        </pc:spChg>
        <pc:spChg chg="mod">
          <ac:chgData name="priti mangukiya" userId="6f754fac4b66b32a" providerId="LiveId" clId="{9BC8A178-59B5-4F7C-BF4E-37EC0CE039A3}" dt="2024-07-10T05:48:55.075" v="740"/>
          <ac:spMkLst>
            <pc:docMk/>
            <pc:sldMk cId="0" sldId="283"/>
            <ac:spMk id="14" creationId="{17B9986C-E687-DC49-CF46-527D8D09829E}"/>
          </ac:spMkLst>
        </pc:spChg>
        <pc:spChg chg="mod">
          <ac:chgData name="priti mangukiya" userId="6f754fac4b66b32a" providerId="LiveId" clId="{9BC8A178-59B5-4F7C-BF4E-37EC0CE039A3}" dt="2024-07-10T05:48:55.075" v="740"/>
          <ac:spMkLst>
            <pc:docMk/>
            <pc:sldMk cId="0" sldId="283"/>
            <ac:spMk id="15" creationId="{19EDFE9B-0DD2-6CD9-3CF5-1658BFB0CF9A}"/>
          </ac:spMkLst>
        </pc:spChg>
        <pc:spChg chg="mod">
          <ac:chgData name="priti mangukiya" userId="6f754fac4b66b32a" providerId="LiveId" clId="{9BC8A178-59B5-4F7C-BF4E-37EC0CE039A3}" dt="2024-07-10T05:48:55.075" v="740"/>
          <ac:spMkLst>
            <pc:docMk/>
            <pc:sldMk cId="0" sldId="283"/>
            <ac:spMk id="16" creationId="{8B8B1914-EE8B-9162-82FE-FE45BC425BE1}"/>
          </ac:spMkLst>
        </pc:spChg>
        <pc:spChg chg="mod">
          <ac:chgData name="priti mangukiya" userId="6f754fac4b66b32a" providerId="LiveId" clId="{9BC8A178-59B5-4F7C-BF4E-37EC0CE039A3}" dt="2024-07-10T05:48:55.075" v="740"/>
          <ac:spMkLst>
            <pc:docMk/>
            <pc:sldMk cId="0" sldId="283"/>
            <ac:spMk id="17" creationId="{8EDEE959-2883-7DA9-D63E-648D4B4962F4}"/>
          </ac:spMkLst>
        </pc:spChg>
        <pc:spChg chg="mod">
          <ac:chgData name="priti mangukiya" userId="6f754fac4b66b32a" providerId="LiveId" clId="{9BC8A178-59B5-4F7C-BF4E-37EC0CE039A3}" dt="2024-07-10T05:48:56.846" v="741"/>
          <ac:spMkLst>
            <pc:docMk/>
            <pc:sldMk cId="0" sldId="283"/>
            <ac:spMk id="19" creationId="{D1A92E87-06D5-30FB-88EC-C64FADAD5150}"/>
          </ac:spMkLst>
        </pc:spChg>
        <pc:spChg chg="mod">
          <ac:chgData name="priti mangukiya" userId="6f754fac4b66b32a" providerId="LiveId" clId="{9BC8A178-59B5-4F7C-BF4E-37EC0CE039A3}" dt="2024-07-10T05:48:56.846" v="741"/>
          <ac:spMkLst>
            <pc:docMk/>
            <pc:sldMk cId="0" sldId="283"/>
            <ac:spMk id="20" creationId="{5E0D16EC-3E1D-2653-7FC8-AADCF2FCF8C0}"/>
          </ac:spMkLst>
        </pc:spChg>
        <pc:spChg chg="mod">
          <ac:chgData name="priti mangukiya" userId="6f754fac4b66b32a" providerId="LiveId" clId="{9BC8A178-59B5-4F7C-BF4E-37EC0CE039A3}" dt="2024-07-10T05:48:56.846" v="741"/>
          <ac:spMkLst>
            <pc:docMk/>
            <pc:sldMk cId="0" sldId="283"/>
            <ac:spMk id="21" creationId="{1EC6DCB8-7CC8-E531-A2D0-174E89011112}"/>
          </ac:spMkLst>
        </pc:spChg>
        <pc:spChg chg="mod">
          <ac:chgData name="priti mangukiya" userId="6f754fac4b66b32a" providerId="LiveId" clId="{9BC8A178-59B5-4F7C-BF4E-37EC0CE039A3}" dt="2024-07-10T05:48:56.846" v="741"/>
          <ac:spMkLst>
            <pc:docMk/>
            <pc:sldMk cId="0" sldId="283"/>
            <ac:spMk id="22" creationId="{4CCB745B-5E1F-EDF4-4402-2562B61FAE19}"/>
          </ac:spMkLst>
        </pc:spChg>
        <pc:spChg chg="mod">
          <ac:chgData name="priti mangukiya" userId="6f754fac4b66b32a" providerId="LiveId" clId="{9BC8A178-59B5-4F7C-BF4E-37EC0CE039A3}" dt="2024-07-10T05:49:02.678" v="742"/>
          <ac:spMkLst>
            <pc:docMk/>
            <pc:sldMk cId="0" sldId="283"/>
            <ac:spMk id="24" creationId="{2F9EE69F-D3C3-726D-E43A-97C6E32ED5E5}"/>
          </ac:spMkLst>
        </pc:spChg>
        <pc:spChg chg="mod">
          <ac:chgData name="priti mangukiya" userId="6f754fac4b66b32a" providerId="LiveId" clId="{9BC8A178-59B5-4F7C-BF4E-37EC0CE039A3}" dt="2024-07-10T05:49:02.678" v="742"/>
          <ac:spMkLst>
            <pc:docMk/>
            <pc:sldMk cId="0" sldId="283"/>
            <ac:spMk id="25" creationId="{0A7A3C9F-FA04-EE1F-9866-078E060F1860}"/>
          </ac:spMkLst>
        </pc:spChg>
        <pc:spChg chg="mod">
          <ac:chgData name="priti mangukiya" userId="6f754fac4b66b32a" providerId="LiveId" clId="{9BC8A178-59B5-4F7C-BF4E-37EC0CE039A3}" dt="2024-07-10T05:49:02.678" v="742"/>
          <ac:spMkLst>
            <pc:docMk/>
            <pc:sldMk cId="0" sldId="283"/>
            <ac:spMk id="26" creationId="{EEC12B03-8D77-7171-DFDD-A66B2D93797D}"/>
          </ac:spMkLst>
        </pc:spChg>
        <pc:spChg chg="mod">
          <ac:chgData name="priti mangukiya" userId="6f754fac4b66b32a" providerId="LiveId" clId="{9BC8A178-59B5-4F7C-BF4E-37EC0CE039A3}" dt="2024-07-10T05:49:02.678" v="742"/>
          <ac:spMkLst>
            <pc:docMk/>
            <pc:sldMk cId="0" sldId="283"/>
            <ac:spMk id="27" creationId="{A4AD8FFB-4299-AA96-80FD-5CFF482FA4C9}"/>
          </ac:spMkLst>
        </pc:spChg>
        <pc:spChg chg="add mod ord">
          <ac:chgData name="priti mangukiya" userId="6f754fac4b66b32a" providerId="LiveId" clId="{9BC8A178-59B5-4F7C-BF4E-37EC0CE039A3}" dt="2024-07-10T05:56:38.981" v="817" actId="1076"/>
          <ac:spMkLst>
            <pc:docMk/>
            <pc:sldMk cId="0" sldId="283"/>
            <ac:spMk id="28" creationId="{F7C3AFDB-EC8F-301B-C65A-16CFF5BAF0A9}"/>
          </ac:spMkLst>
        </pc:spChg>
        <pc:spChg chg="add mod">
          <ac:chgData name="priti mangukiya" userId="6f754fac4b66b32a" providerId="LiveId" clId="{9BC8A178-59B5-4F7C-BF4E-37EC0CE039A3}" dt="2024-07-10T05:50:59.538" v="769" actId="1076"/>
          <ac:spMkLst>
            <pc:docMk/>
            <pc:sldMk cId="0" sldId="283"/>
            <ac:spMk id="29" creationId="{795D6E85-C33A-7506-D1ED-9B2D61CF5257}"/>
          </ac:spMkLst>
        </pc:spChg>
        <pc:spChg chg="add mod">
          <ac:chgData name="priti mangukiya" userId="6f754fac4b66b32a" providerId="LiveId" clId="{9BC8A178-59B5-4F7C-BF4E-37EC0CE039A3}" dt="2024-07-10T05:54:42.893" v="785" actId="1076"/>
          <ac:spMkLst>
            <pc:docMk/>
            <pc:sldMk cId="0" sldId="283"/>
            <ac:spMk id="30" creationId="{CFE540DE-7155-7A8E-39AA-0B5E67A5E0CD}"/>
          </ac:spMkLst>
        </pc:spChg>
        <pc:spChg chg="add">
          <ac:chgData name="priti mangukiya" userId="6f754fac4b66b32a" providerId="LiveId" clId="{9BC8A178-59B5-4F7C-BF4E-37EC0CE039A3}" dt="2024-07-10T05:53:52.442" v="773"/>
          <ac:spMkLst>
            <pc:docMk/>
            <pc:sldMk cId="0" sldId="283"/>
            <ac:spMk id="31" creationId="{2928F416-C0BB-901F-A138-CB0ED74D1DEF}"/>
          </ac:spMkLst>
        </pc:spChg>
        <pc:spChg chg="add">
          <ac:chgData name="priti mangukiya" userId="6f754fac4b66b32a" providerId="LiveId" clId="{9BC8A178-59B5-4F7C-BF4E-37EC0CE039A3}" dt="2024-07-10T05:53:55.978" v="774"/>
          <ac:spMkLst>
            <pc:docMk/>
            <pc:sldMk cId="0" sldId="283"/>
            <ac:spMk id="32" creationId="{485CB4E9-7D62-2C65-630D-12143C9FF0E6}"/>
          </ac:spMkLst>
        </pc:spChg>
        <pc:spChg chg="add mod">
          <ac:chgData name="priti mangukiya" userId="6f754fac4b66b32a" providerId="LiveId" clId="{9BC8A178-59B5-4F7C-BF4E-37EC0CE039A3}" dt="2024-07-10T05:54:14.607" v="777" actId="14100"/>
          <ac:spMkLst>
            <pc:docMk/>
            <pc:sldMk cId="0" sldId="283"/>
            <ac:spMk id="33" creationId="{60997C4D-0DFF-D414-8447-47BE8164CD1A}"/>
          </ac:spMkLst>
        </pc:spChg>
        <pc:spChg chg="add mod">
          <ac:chgData name="priti mangukiya" userId="6f754fac4b66b32a" providerId="LiveId" clId="{9BC8A178-59B5-4F7C-BF4E-37EC0CE039A3}" dt="2024-07-10T05:59:47.203" v="849" actId="1076"/>
          <ac:spMkLst>
            <pc:docMk/>
            <pc:sldMk cId="0" sldId="283"/>
            <ac:spMk id="34" creationId="{8EBF2193-7EDF-158D-8832-E9AF4AA08E64}"/>
          </ac:spMkLst>
        </pc:spChg>
        <pc:spChg chg="add mod">
          <ac:chgData name="priti mangukiya" userId="6f754fac4b66b32a" providerId="LiveId" clId="{9BC8A178-59B5-4F7C-BF4E-37EC0CE039A3}" dt="2024-07-10T05:55:04.151" v="791"/>
          <ac:spMkLst>
            <pc:docMk/>
            <pc:sldMk cId="0" sldId="283"/>
            <ac:spMk id="35" creationId="{192B422F-F4CF-9F5D-2824-993F975EEC20}"/>
          </ac:spMkLst>
        </pc:spChg>
        <pc:spChg chg="mod">
          <ac:chgData name="priti mangukiya" userId="6f754fac4b66b32a" providerId="LiveId" clId="{9BC8A178-59B5-4F7C-BF4E-37EC0CE039A3}" dt="2024-07-10T05:57:05.799" v="829" actId="20577"/>
          <ac:spMkLst>
            <pc:docMk/>
            <pc:sldMk cId="0" sldId="283"/>
            <ac:spMk id="1168" creationId="{00000000-0000-0000-0000-000000000000}"/>
          </ac:spMkLst>
        </pc:spChg>
        <pc:spChg chg="mod">
          <ac:chgData name="priti mangukiya" userId="6f754fac4b66b32a" providerId="LiveId" clId="{9BC8A178-59B5-4F7C-BF4E-37EC0CE039A3}" dt="2024-07-10T05:49:38.785" v="747" actId="1076"/>
          <ac:spMkLst>
            <pc:docMk/>
            <pc:sldMk cId="0" sldId="283"/>
            <ac:spMk id="1169" creationId="{00000000-0000-0000-0000-000000000000}"/>
          </ac:spMkLst>
        </pc:spChg>
        <pc:spChg chg="del mod">
          <ac:chgData name="priti mangukiya" userId="6f754fac4b66b32a" providerId="LiveId" clId="{9BC8A178-59B5-4F7C-BF4E-37EC0CE039A3}" dt="2024-07-10T05:55:31.994" v="797" actId="478"/>
          <ac:spMkLst>
            <pc:docMk/>
            <pc:sldMk cId="0" sldId="283"/>
            <ac:spMk id="1171" creationId="{00000000-0000-0000-0000-000000000000}"/>
          </ac:spMkLst>
        </pc:spChg>
        <pc:spChg chg="del mod">
          <ac:chgData name="priti mangukiya" userId="6f754fac4b66b32a" providerId="LiveId" clId="{9BC8A178-59B5-4F7C-BF4E-37EC0CE039A3}" dt="2024-07-10T05:50:14.825" v="759" actId="478"/>
          <ac:spMkLst>
            <pc:docMk/>
            <pc:sldMk cId="0" sldId="283"/>
            <ac:spMk id="1172" creationId="{00000000-0000-0000-0000-000000000000}"/>
          </ac:spMkLst>
        </pc:spChg>
        <pc:spChg chg="del">
          <ac:chgData name="priti mangukiya" userId="6f754fac4b66b32a" providerId="LiveId" clId="{9BC8A178-59B5-4F7C-BF4E-37EC0CE039A3}" dt="2024-07-10T05:50:12.406" v="757" actId="478"/>
          <ac:spMkLst>
            <pc:docMk/>
            <pc:sldMk cId="0" sldId="283"/>
            <ac:spMk id="1173" creationId="{00000000-0000-0000-0000-000000000000}"/>
          </ac:spMkLst>
        </pc:spChg>
        <pc:spChg chg="del">
          <ac:chgData name="priti mangukiya" userId="6f754fac4b66b32a" providerId="LiveId" clId="{9BC8A178-59B5-4F7C-BF4E-37EC0CE039A3}" dt="2024-07-10T05:50:17.097" v="760" actId="478"/>
          <ac:spMkLst>
            <pc:docMk/>
            <pc:sldMk cId="0" sldId="283"/>
            <ac:spMk id="1174" creationId="{00000000-0000-0000-0000-000000000000}"/>
          </ac:spMkLst>
        </pc:spChg>
        <pc:spChg chg="del">
          <ac:chgData name="priti mangukiya" userId="6f754fac4b66b32a" providerId="LiveId" clId="{9BC8A178-59B5-4F7C-BF4E-37EC0CE039A3}" dt="2024-07-10T05:50:12.406" v="757" actId="478"/>
          <ac:spMkLst>
            <pc:docMk/>
            <pc:sldMk cId="0" sldId="283"/>
            <ac:spMk id="1175" creationId="{00000000-0000-0000-0000-000000000000}"/>
          </ac:spMkLst>
        </pc:spChg>
        <pc:grpChg chg="add del mod">
          <ac:chgData name="priti mangukiya" userId="6f754fac4b66b32a" providerId="LiveId" clId="{9BC8A178-59B5-4F7C-BF4E-37EC0CE039A3}" dt="2024-07-10T05:48:43.594" v="737" actId="478"/>
          <ac:grpSpMkLst>
            <pc:docMk/>
            <pc:sldMk cId="0" sldId="283"/>
            <ac:grpSpMk id="2" creationId="{AEE07F27-3719-2640-D1FB-E4C4FD0488C8}"/>
          </ac:grpSpMkLst>
        </pc:grpChg>
        <pc:grpChg chg="add mod">
          <ac:chgData name="priti mangukiya" userId="6f754fac4b66b32a" providerId="LiveId" clId="{9BC8A178-59B5-4F7C-BF4E-37EC0CE039A3}" dt="2024-07-10T05:48:51.016" v="738"/>
          <ac:grpSpMkLst>
            <pc:docMk/>
            <pc:sldMk cId="0" sldId="283"/>
            <ac:grpSpMk id="7" creationId="{5CB4AC81-1B12-7F89-3628-757558109422}"/>
          </ac:grpSpMkLst>
        </pc:grpChg>
        <pc:grpChg chg="add mod">
          <ac:chgData name="priti mangukiya" userId="6f754fac4b66b32a" providerId="LiveId" clId="{9BC8A178-59B5-4F7C-BF4E-37EC0CE039A3}" dt="2024-07-10T05:48:55.075" v="740"/>
          <ac:grpSpMkLst>
            <pc:docMk/>
            <pc:sldMk cId="0" sldId="283"/>
            <ac:grpSpMk id="13" creationId="{1FAF7E40-C51E-E8CD-9028-B66C0755CEDE}"/>
          </ac:grpSpMkLst>
        </pc:grpChg>
        <pc:grpChg chg="add mod">
          <ac:chgData name="priti mangukiya" userId="6f754fac4b66b32a" providerId="LiveId" clId="{9BC8A178-59B5-4F7C-BF4E-37EC0CE039A3}" dt="2024-07-10T05:49:12.061" v="745" actId="1076"/>
          <ac:grpSpMkLst>
            <pc:docMk/>
            <pc:sldMk cId="0" sldId="283"/>
            <ac:grpSpMk id="18" creationId="{5C136157-9047-9B35-3DEA-51EAFED2A73E}"/>
          </ac:grpSpMkLst>
        </pc:grpChg>
        <pc:grpChg chg="add del mod">
          <ac:chgData name="priti mangukiya" userId="6f754fac4b66b32a" providerId="LiveId" clId="{9BC8A178-59B5-4F7C-BF4E-37EC0CE039A3}" dt="2024-07-10T05:49:05.317" v="744" actId="478"/>
          <ac:grpSpMkLst>
            <pc:docMk/>
            <pc:sldMk cId="0" sldId="283"/>
            <ac:grpSpMk id="23" creationId="{85EF6373-E36D-229D-89A4-B4AC4ECEEA0B}"/>
          </ac:grpSpMkLst>
        </pc:grpChg>
        <pc:picChg chg="add">
          <ac:chgData name="priti mangukiya" userId="6f754fac4b66b32a" providerId="LiveId" clId="{9BC8A178-59B5-4F7C-BF4E-37EC0CE039A3}" dt="2024-07-10T05:48:53.035" v="739"/>
          <ac:picMkLst>
            <pc:docMk/>
            <pc:sldMk cId="0" sldId="283"/>
            <ac:picMk id="12" creationId="{4A21AFB7-92EA-9481-A5EE-EA9857C2F041}"/>
          </ac:picMkLst>
        </pc:picChg>
        <pc:picChg chg="add mod">
          <ac:chgData name="priti mangukiya" userId="6f754fac4b66b32a" providerId="LiveId" clId="{9BC8A178-59B5-4F7C-BF4E-37EC0CE039A3}" dt="2024-07-10T06:03:23.972" v="857" actId="1076"/>
          <ac:picMkLst>
            <pc:docMk/>
            <pc:sldMk cId="0" sldId="283"/>
            <ac:picMk id="36" creationId="{B50B7B0A-2A1F-F103-9567-A52176B7947C}"/>
          </ac:picMkLst>
        </pc:picChg>
        <pc:picChg chg="del">
          <ac:chgData name="priti mangukiya" userId="6f754fac4b66b32a" providerId="LiveId" clId="{9BC8A178-59B5-4F7C-BF4E-37EC0CE039A3}" dt="2024-07-10T05:50:00.775" v="754" actId="478"/>
          <ac:picMkLst>
            <pc:docMk/>
            <pc:sldMk cId="0" sldId="283"/>
            <ac:picMk id="1170" creationId="{00000000-0000-0000-0000-000000000000}"/>
          </ac:picMkLst>
        </pc:picChg>
      </pc:sldChg>
      <pc:sldChg chg="del">
        <pc:chgData name="priti mangukiya" userId="6f754fac4b66b32a" providerId="LiveId" clId="{9BC8A178-59B5-4F7C-BF4E-37EC0CE039A3}" dt="2024-07-10T06:00:22.705" v="850" actId="47"/>
        <pc:sldMkLst>
          <pc:docMk/>
          <pc:sldMk cId="0" sldId="285"/>
        </pc:sldMkLst>
      </pc:sldChg>
      <pc:sldChg chg="del">
        <pc:chgData name="priti mangukiya" userId="6f754fac4b66b32a" providerId="LiveId" clId="{9BC8A178-59B5-4F7C-BF4E-37EC0CE039A3}" dt="2024-07-10T06:00:22.705" v="850" actId="47"/>
        <pc:sldMkLst>
          <pc:docMk/>
          <pc:sldMk cId="0" sldId="287"/>
        </pc:sldMkLst>
      </pc:sldChg>
      <pc:sldChg chg="del">
        <pc:chgData name="priti mangukiya" userId="6f754fac4b66b32a" providerId="LiveId" clId="{9BC8A178-59B5-4F7C-BF4E-37EC0CE039A3}" dt="2024-07-10T06:00:22.705" v="850" actId="47"/>
        <pc:sldMkLst>
          <pc:docMk/>
          <pc:sldMk cId="0" sldId="292"/>
        </pc:sldMkLst>
      </pc:sldChg>
      <pc:sldChg chg="modSp mod">
        <pc:chgData name="priti mangukiya" userId="6f754fac4b66b32a" providerId="LiveId" clId="{9BC8A178-59B5-4F7C-BF4E-37EC0CE039A3}" dt="2024-07-10T06:02:11.048" v="855" actId="122"/>
        <pc:sldMkLst>
          <pc:docMk/>
          <pc:sldMk cId="0" sldId="293"/>
        </pc:sldMkLst>
        <pc:spChg chg="mod">
          <ac:chgData name="priti mangukiya" userId="6f754fac4b66b32a" providerId="LiveId" clId="{9BC8A178-59B5-4F7C-BF4E-37EC0CE039A3}" dt="2024-07-10T06:02:11.048" v="855" actId="122"/>
          <ac:spMkLst>
            <pc:docMk/>
            <pc:sldMk cId="0" sldId="293"/>
            <ac:spMk id="1359" creationId="{00000000-0000-0000-0000-000000000000}"/>
          </ac:spMkLst>
        </pc:spChg>
        <pc:spChg chg="mod">
          <ac:chgData name="priti mangukiya" userId="6f754fac4b66b32a" providerId="LiveId" clId="{9BC8A178-59B5-4F7C-BF4E-37EC0CE039A3}" dt="2024-07-10T06:01:56.594" v="852" actId="14100"/>
          <ac:spMkLst>
            <pc:docMk/>
            <pc:sldMk cId="0" sldId="293"/>
            <ac:spMk id="1361" creationId="{00000000-0000-0000-0000-000000000000}"/>
          </ac:spMkLst>
        </pc:spChg>
      </pc:sldChg>
      <pc:sldChg chg="addSp delSp modSp mod">
        <pc:chgData name="priti mangukiya" userId="6f754fac4b66b32a" providerId="LiveId" clId="{9BC8A178-59B5-4F7C-BF4E-37EC0CE039A3}" dt="2024-07-10T06:22:10.084" v="1209" actId="1076"/>
        <pc:sldMkLst>
          <pc:docMk/>
          <pc:sldMk cId="0" sldId="294"/>
        </pc:sldMkLst>
        <pc:spChg chg="mod">
          <ac:chgData name="priti mangukiya" userId="6f754fac4b66b32a" providerId="LiveId" clId="{9BC8A178-59B5-4F7C-BF4E-37EC0CE039A3}" dt="2024-07-10T06:04:01.022" v="878"/>
          <ac:spMkLst>
            <pc:docMk/>
            <pc:sldMk cId="0" sldId="294"/>
            <ac:spMk id="4" creationId="{8E73ED2E-8C38-B537-016D-98185708A511}"/>
          </ac:spMkLst>
        </pc:spChg>
        <pc:spChg chg="mod">
          <ac:chgData name="priti mangukiya" userId="6f754fac4b66b32a" providerId="LiveId" clId="{9BC8A178-59B5-4F7C-BF4E-37EC0CE039A3}" dt="2024-07-10T06:04:01.022" v="878"/>
          <ac:spMkLst>
            <pc:docMk/>
            <pc:sldMk cId="0" sldId="294"/>
            <ac:spMk id="5" creationId="{E2487382-0EB4-04C0-BA60-12A83A7215D1}"/>
          </ac:spMkLst>
        </pc:spChg>
        <pc:spChg chg="mod">
          <ac:chgData name="priti mangukiya" userId="6f754fac4b66b32a" providerId="LiveId" clId="{9BC8A178-59B5-4F7C-BF4E-37EC0CE039A3}" dt="2024-07-10T06:04:26.315" v="884" actId="207"/>
          <ac:spMkLst>
            <pc:docMk/>
            <pc:sldMk cId="0" sldId="294"/>
            <ac:spMk id="7" creationId="{6223A688-8472-89B7-34A6-F1B629CE69B9}"/>
          </ac:spMkLst>
        </pc:spChg>
        <pc:spChg chg="mod">
          <ac:chgData name="priti mangukiya" userId="6f754fac4b66b32a" providerId="LiveId" clId="{9BC8A178-59B5-4F7C-BF4E-37EC0CE039A3}" dt="2024-07-10T06:04:26.315" v="884" actId="207"/>
          <ac:spMkLst>
            <pc:docMk/>
            <pc:sldMk cId="0" sldId="294"/>
            <ac:spMk id="8" creationId="{1BAFE876-8D08-0E31-1C7D-47BC0476F305}"/>
          </ac:spMkLst>
        </pc:spChg>
        <pc:spChg chg="add del mod">
          <ac:chgData name="priti mangukiya" userId="6f754fac4b66b32a" providerId="LiveId" clId="{9BC8A178-59B5-4F7C-BF4E-37EC0CE039A3}" dt="2024-07-10T06:04:38.723" v="887" actId="478"/>
          <ac:spMkLst>
            <pc:docMk/>
            <pc:sldMk cId="0" sldId="294"/>
            <ac:spMk id="10" creationId="{1A9A1ADC-293B-C7A9-2804-3DAE8DFE1CD8}"/>
          </ac:spMkLst>
        </pc:spChg>
        <pc:spChg chg="add del mod">
          <ac:chgData name="priti mangukiya" userId="6f754fac4b66b32a" providerId="LiveId" clId="{9BC8A178-59B5-4F7C-BF4E-37EC0CE039A3}" dt="2024-07-10T06:04:38.723" v="887" actId="478"/>
          <ac:spMkLst>
            <pc:docMk/>
            <pc:sldMk cId="0" sldId="294"/>
            <ac:spMk id="12" creationId="{659DB98B-FEE7-46CC-1309-786713C1225D}"/>
          </ac:spMkLst>
        </pc:spChg>
        <pc:spChg chg="add del mod">
          <ac:chgData name="priti mangukiya" userId="6f754fac4b66b32a" providerId="LiveId" clId="{9BC8A178-59B5-4F7C-BF4E-37EC0CE039A3}" dt="2024-07-10T06:04:38.723" v="887" actId="478"/>
          <ac:spMkLst>
            <pc:docMk/>
            <pc:sldMk cId="0" sldId="294"/>
            <ac:spMk id="14" creationId="{0DC191F6-168E-1230-3C58-B673B608440D}"/>
          </ac:spMkLst>
        </pc:spChg>
        <pc:spChg chg="add del mod">
          <ac:chgData name="priti mangukiya" userId="6f754fac4b66b32a" providerId="LiveId" clId="{9BC8A178-59B5-4F7C-BF4E-37EC0CE039A3}" dt="2024-07-10T06:04:51.256" v="891" actId="478"/>
          <ac:spMkLst>
            <pc:docMk/>
            <pc:sldMk cId="0" sldId="294"/>
            <ac:spMk id="16" creationId="{E615BC37-C795-60A9-57FE-7FDE642FA95C}"/>
          </ac:spMkLst>
        </pc:spChg>
        <pc:spChg chg="add del mod">
          <ac:chgData name="priti mangukiya" userId="6f754fac4b66b32a" providerId="LiveId" clId="{9BC8A178-59B5-4F7C-BF4E-37EC0CE039A3}" dt="2024-07-10T06:05:01.848" v="895" actId="478"/>
          <ac:spMkLst>
            <pc:docMk/>
            <pc:sldMk cId="0" sldId="294"/>
            <ac:spMk id="18" creationId="{05DCB4C0-5F0F-8B9D-BA33-55FA00DDABD4}"/>
          </ac:spMkLst>
        </pc:spChg>
        <pc:spChg chg="add del mod">
          <ac:chgData name="priti mangukiya" userId="6f754fac4b66b32a" providerId="LiveId" clId="{9BC8A178-59B5-4F7C-BF4E-37EC0CE039A3}" dt="2024-07-10T06:07:54.458" v="924" actId="478"/>
          <ac:spMkLst>
            <pc:docMk/>
            <pc:sldMk cId="0" sldId="294"/>
            <ac:spMk id="19" creationId="{A0B2C7F9-0B1F-B0D9-7E5F-C362065AA463}"/>
          </ac:spMkLst>
        </pc:spChg>
        <pc:spChg chg="add del mod">
          <ac:chgData name="priti mangukiya" userId="6f754fac4b66b32a" providerId="LiveId" clId="{9BC8A178-59B5-4F7C-BF4E-37EC0CE039A3}" dt="2024-07-10T06:06:29.655" v="907" actId="478"/>
          <ac:spMkLst>
            <pc:docMk/>
            <pc:sldMk cId="0" sldId="294"/>
            <ac:spMk id="21" creationId="{6E0D7781-141C-D8B5-69A9-A2311F37A38C}"/>
          </ac:spMkLst>
        </pc:spChg>
        <pc:spChg chg="add del">
          <ac:chgData name="priti mangukiya" userId="6f754fac4b66b32a" providerId="LiveId" clId="{9BC8A178-59B5-4F7C-BF4E-37EC0CE039A3}" dt="2024-07-10T06:07:54.458" v="924" actId="478"/>
          <ac:spMkLst>
            <pc:docMk/>
            <pc:sldMk cId="0" sldId="294"/>
            <ac:spMk id="22" creationId="{2856B9DB-7A51-2BBD-C2BB-AD4718EC23CD}"/>
          </ac:spMkLst>
        </pc:spChg>
        <pc:spChg chg="add mod">
          <ac:chgData name="priti mangukiya" userId="6f754fac4b66b32a" providerId="LiveId" clId="{9BC8A178-59B5-4F7C-BF4E-37EC0CE039A3}" dt="2024-07-10T06:08:54.655" v="944" actId="20577"/>
          <ac:spMkLst>
            <pc:docMk/>
            <pc:sldMk cId="0" sldId="294"/>
            <ac:spMk id="23" creationId="{AC669142-7DEB-4F63-4E05-A093CE57C330}"/>
          </ac:spMkLst>
        </pc:spChg>
        <pc:spChg chg="add mod">
          <ac:chgData name="priti mangukiya" userId="6f754fac4b66b32a" providerId="LiveId" clId="{9BC8A178-59B5-4F7C-BF4E-37EC0CE039A3}" dt="2024-07-10T06:09:09.781" v="946" actId="1076"/>
          <ac:spMkLst>
            <pc:docMk/>
            <pc:sldMk cId="0" sldId="294"/>
            <ac:spMk id="24" creationId="{76367213-6C8E-7E94-A2DA-C4DEE4F19E90}"/>
          </ac:spMkLst>
        </pc:spChg>
        <pc:spChg chg="add mod">
          <ac:chgData name="priti mangukiya" userId="6f754fac4b66b32a" providerId="LiveId" clId="{9BC8A178-59B5-4F7C-BF4E-37EC0CE039A3}" dt="2024-07-10T06:09:14.557" v="948" actId="1076"/>
          <ac:spMkLst>
            <pc:docMk/>
            <pc:sldMk cId="0" sldId="294"/>
            <ac:spMk id="25" creationId="{ECEF02CB-1F27-3EA7-27F9-F0471FC9D859}"/>
          </ac:spMkLst>
        </pc:spChg>
        <pc:spChg chg="del">
          <ac:chgData name="priti mangukiya" userId="6f754fac4b66b32a" providerId="LiveId" clId="{9BC8A178-59B5-4F7C-BF4E-37EC0CE039A3}" dt="2024-07-10T06:04:35.628" v="886" actId="478"/>
          <ac:spMkLst>
            <pc:docMk/>
            <pc:sldMk cId="0" sldId="294"/>
            <ac:spMk id="1368" creationId="{00000000-0000-0000-0000-000000000000}"/>
          </ac:spMkLst>
        </pc:spChg>
        <pc:spChg chg="mod">
          <ac:chgData name="priti mangukiya" userId="6f754fac4b66b32a" providerId="LiveId" clId="{9BC8A178-59B5-4F7C-BF4E-37EC0CE039A3}" dt="2024-07-10T06:03:44.897" v="876" actId="20577"/>
          <ac:spMkLst>
            <pc:docMk/>
            <pc:sldMk cId="0" sldId="294"/>
            <ac:spMk id="1369" creationId="{00000000-0000-0000-0000-000000000000}"/>
          </ac:spMkLst>
        </pc:spChg>
        <pc:spChg chg="del mod">
          <ac:chgData name="priti mangukiya" userId="6f754fac4b66b32a" providerId="LiveId" clId="{9BC8A178-59B5-4F7C-BF4E-37EC0CE039A3}" dt="2024-07-10T06:04:35.628" v="886" actId="478"/>
          <ac:spMkLst>
            <pc:docMk/>
            <pc:sldMk cId="0" sldId="294"/>
            <ac:spMk id="1370" creationId="{00000000-0000-0000-0000-000000000000}"/>
          </ac:spMkLst>
        </pc:spChg>
        <pc:spChg chg="del">
          <ac:chgData name="priti mangukiya" userId="6f754fac4b66b32a" providerId="LiveId" clId="{9BC8A178-59B5-4F7C-BF4E-37EC0CE039A3}" dt="2024-07-10T06:04:35.628" v="886" actId="478"/>
          <ac:spMkLst>
            <pc:docMk/>
            <pc:sldMk cId="0" sldId="294"/>
            <ac:spMk id="1371" creationId="{00000000-0000-0000-0000-000000000000}"/>
          </ac:spMkLst>
        </pc:spChg>
        <pc:spChg chg="del">
          <ac:chgData name="priti mangukiya" userId="6f754fac4b66b32a" providerId="LiveId" clId="{9BC8A178-59B5-4F7C-BF4E-37EC0CE039A3}" dt="2024-07-10T06:04:57.422" v="893" actId="478"/>
          <ac:spMkLst>
            <pc:docMk/>
            <pc:sldMk cId="0" sldId="294"/>
            <ac:spMk id="1372" creationId="{00000000-0000-0000-0000-000000000000}"/>
          </ac:spMkLst>
        </pc:spChg>
        <pc:spChg chg="del">
          <ac:chgData name="priti mangukiya" userId="6f754fac4b66b32a" providerId="LiveId" clId="{9BC8A178-59B5-4F7C-BF4E-37EC0CE039A3}" dt="2024-07-10T06:04:35.628" v="886" actId="478"/>
          <ac:spMkLst>
            <pc:docMk/>
            <pc:sldMk cId="0" sldId="294"/>
            <ac:spMk id="1373" creationId="{00000000-0000-0000-0000-000000000000}"/>
          </ac:spMkLst>
        </pc:spChg>
        <pc:spChg chg="del mod">
          <ac:chgData name="priti mangukiya" userId="6f754fac4b66b32a" providerId="LiveId" clId="{9BC8A178-59B5-4F7C-BF4E-37EC0CE039A3}" dt="2024-07-10T06:06:19.709" v="904" actId="478"/>
          <ac:spMkLst>
            <pc:docMk/>
            <pc:sldMk cId="0" sldId="294"/>
            <ac:spMk id="1374" creationId="{00000000-0000-0000-0000-000000000000}"/>
          </ac:spMkLst>
        </pc:spChg>
        <pc:spChg chg="del">
          <ac:chgData name="priti mangukiya" userId="6f754fac4b66b32a" providerId="LiveId" clId="{9BC8A178-59B5-4F7C-BF4E-37EC0CE039A3}" dt="2024-07-10T06:04:35.628" v="886" actId="478"/>
          <ac:spMkLst>
            <pc:docMk/>
            <pc:sldMk cId="0" sldId="294"/>
            <ac:spMk id="1375" creationId="{00000000-0000-0000-0000-000000000000}"/>
          </ac:spMkLst>
        </pc:spChg>
        <pc:spChg chg="del mod">
          <ac:chgData name="priti mangukiya" userId="6f754fac4b66b32a" providerId="LiveId" clId="{9BC8A178-59B5-4F7C-BF4E-37EC0CE039A3}" dt="2024-07-10T06:04:47.457" v="890" actId="478"/>
          <ac:spMkLst>
            <pc:docMk/>
            <pc:sldMk cId="0" sldId="294"/>
            <ac:spMk id="1376" creationId="{00000000-0000-0000-0000-000000000000}"/>
          </ac:spMkLst>
        </pc:spChg>
        <pc:spChg chg="del mod">
          <ac:chgData name="priti mangukiya" userId="6f754fac4b66b32a" providerId="LiveId" clId="{9BC8A178-59B5-4F7C-BF4E-37EC0CE039A3}" dt="2024-07-10T06:04:59.253" v="894" actId="478"/>
          <ac:spMkLst>
            <pc:docMk/>
            <pc:sldMk cId="0" sldId="294"/>
            <ac:spMk id="1377" creationId="{00000000-0000-0000-0000-000000000000}"/>
          </ac:spMkLst>
        </pc:spChg>
        <pc:spChg chg="del">
          <ac:chgData name="priti mangukiya" userId="6f754fac4b66b32a" providerId="LiveId" clId="{9BC8A178-59B5-4F7C-BF4E-37EC0CE039A3}" dt="2024-07-10T06:03:47.513" v="877" actId="478"/>
          <ac:spMkLst>
            <pc:docMk/>
            <pc:sldMk cId="0" sldId="294"/>
            <ac:spMk id="1378" creationId="{00000000-0000-0000-0000-000000000000}"/>
          </ac:spMkLst>
        </pc:spChg>
        <pc:grpChg chg="add mod">
          <ac:chgData name="priti mangukiya" userId="6f754fac4b66b32a" providerId="LiveId" clId="{9BC8A178-59B5-4F7C-BF4E-37EC0CE039A3}" dt="2024-07-10T06:04:01.022" v="878"/>
          <ac:grpSpMkLst>
            <pc:docMk/>
            <pc:sldMk cId="0" sldId="294"/>
            <ac:grpSpMk id="3" creationId="{C29E539B-20F7-4F67-9802-112BF5B3CB15}"/>
          </ac:grpSpMkLst>
        </pc:grpChg>
        <pc:grpChg chg="add mod">
          <ac:chgData name="priti mangukiya" userId="6f754fac4b66b32a" providerId="LiveId" clId="{9BC8A178-59B5-4F7C-BF4E-37EC0CE039A3}" dt="2024-07-10T06:04:26.315" v="884" actId="207"/>
          <ac:grpSpMkLst>
            <pc:docMk/>
            <pc:sldMk cId="0" sldId="294"/>
            <ac:grpSpMk id="6" creationId="{9A4D24CB-C8C9-85D0-7FC5-E7CB02D02643}"/>
          </ac:grpSpMkLst>
        </pc:grpChg>
        <pc:picChg chg="add mod">
          <ac:chgData name="priti mangukiya" userId="6f754fac4b66b32a" providerId="LiveId" clId="{9BC8A178-59B5-4F7C-BF4E-37EC0CE039A3}" dt="2024-07-10T06:22:10.084" v="1209" actId="1076"/>
          <ac:picMkLst>
            <pc:docMk/>
            <pc:sldMk cId="0" sldId="294"/>
            <ac:picMk id="2" creationId="{ECE9E515-1BC6-8538-20E3-A0980CDC6810}"/>
          </ac:picMkLst>
        </pc:picChg>
        <pc:cxnChg chg="del mod">
          <ac:chgData name="priti mangukiya" userId="6f754fac4b66b32a" providerId="LiveId" clId="{9BC8A178-59B5-4F7C-BF4E-37EC0CE039A3}" dt="2024-07-10T06:07:04.172" v="912" actId="478"/>
          <ac:cxnSpMkLst>
            <pc:docMk/>
            <pc:sldMk cId="0" sldId="294"/>
            <ac:cxnSpMk id="1379" creationId="{00000000-0000-0000-0000-000000000000}"/>
          </ac:cxnSpMkLst>
        </pc:cxnChg>
        <pc:cxnChg chg="add del mod">
          <ac:chgData name="priti mangukiya" userId="6f754fac4b66b32a" providerId="LiveId" clId="{9BC8A178-59B5-4F7C-BF4E-37EC0CE039A3}" dt="2024-07-10T06:08:25.951" v="932" actId="478"/>
          <ac:cxnSpMkLst>
            <pc:docMk/>
            <pc:sldMk cId="0" sldId="294"/>
            <ac:cxnSpMk id="1380" creationId="{00000000-0000-0000-0000-000000000000}"/>
          </ac:cxnSpMkLst>
        </pc:cxnChg>
        <pc:cxnChg chg="add del mod">
          <ac:chgData name="priti mangukiya" userId="6f754fac4b66b32a" providerId="LiveId" clId="{9BC8A178-59B5-4F7C-BF4E-37EC0CE039A3}" dt="2024-07-10T06:08:30.786" v="933" actId="478"/>
          <ac:cxnSpMkLst>
            <pc:docMk/>
            <pc:sldMk cId="0" sldId="294"/>
            <ac:cxnSpMk id="1381" creationId="{00000000-0000-0000-0000-000000000000}"/>
          </ac:cxnSpMkLst>
        </pc:cxnChg>
      </pc:sldChg>
      <pc:sldChg chg="addSp delSp modSp mod">
        <pc:chgData name="priti mangukiya" userId="6f754fac4b66b32a" providerId="LiveId" clId="{9BC8A178-59B5-4F7C-BF4E-37EC0CE039A3}" dt="2024-07-10T06:25:40.504" v="1225" actId="1076"/>
        <pc:sldMkLst>
          <pc:docMk/>
          <pc:sldMk cId="0" sldId="296"/>
        </pc:sldMkLst>
        <pc:spChg chg="add del mod">
          <ac:chgData name="priti mangukiya" userId="6f754fac4b66b32a" providerId="LiveId" clId="{9BC8A178-59B5-4F7C-BF4E-37EC0CE039A3}" dt="2024-07-10T06:09:46.763" v="957" actId="478"/>
          <ac:spMkLst>
            <pc:docMk/>
            <pc:sldMk cId="0" sldId="296"/>
            <ac:spMk id="3" creationId="{519E7001-061A-D8C5-9534-7EFA3C1AFD5C}"/>
          </ac:spMkLst>
        </pc:spChg>
        <pc:spChg chg="add del mod">
          <ac:chgData name="priti mangukiya" userId="6f754fac4b66b32a" providerId="LiveId" clId="{9BC8A178-59B5-4F7C-BF4E-37EC0CE039A3}" dt="2024-07-10T06:09:41.058" v="954" actId="478"/>
          <ac:spMkLst>
            <pc:docMk/>
            <pc:sldMk cId="0" sldId="296"/>
            <ac:spMk id="5" creationId="{BCAB5FE5-B4A5-9B65-1A47-CE23FC1E2FDD}"/>
          </ac:spMkLst>
        </pc:spChg>
        <pc:spChg chg="add del mod">
          <ac:chgData name="priti mangukiya" userId="6f754fac4b66b32a" providerId="LiveId" clId="{9BC8A178-59B5-4F7C-BF4E-37EC0CE039A3}" dt="2024-07-10T06:09:44.895" v="956" actId="478"/>
          <ac:spMkLst>
            <pc:docMk/>
            <pc:sldMk cId="0" sldId="296"/>
            <ac:spMk id="7" creationId="{6ABE805E-1C1B-B554-9CEC-86DDCFAD5533}"/>
          </ac:spMkLst>
        </pc:spChg>
        <pc:spChg chg="add del mod">
          <ac:chgData name="priti mangukiya" userId="6f754fac4b66b32a" providerId="LiveId" clId="{9BC8A178-59B5-4F7C-BF4E-37EC0CE039A3}" dt="2024-07-10T06:09:43.315" v="955" actId="478"/>
          <ac:spMkLst>
            <pc:docMk/>
            <pc:sldMk cId="0" sldId="296"/>
            <ac:spMk id="9" creationId="{8CF2DBE9-C972-D3D8-22B2-EAF3E8756C3E}"/>
          </ac:spMkLst>
        </pc:spChg>
        <pc:spChg chg="add mod">
          <ac:chgData name="priti mangukiya" userId="6f754fac4b66b32a" providerId="LiveId" clId="{9BC8A178-59B5-4F7C-BF4E-37EC0CE039A3}" dt="2024-07-10T06:10:17.521" v="964" actId="208"/>
          <ac:spMkLst>
            <pc:docMk/>
            <pc:sldMk cId="0" sldId="296"/>
            <ac:spMk id="10" creationId="{42143696-A30D-12B7-0EBC-83B6C242DA6B}"/>
          </ac:spMkLst>
        </pc:spChg>
        <pc:spChg chg="mod">
          <ac:chgData name="priti mangukiya" userId="6f754fac4b66b32a" providerId="LiveId" clId="{9BC8A178-59B5-4F7C-BF4E-37EC0CE039A3}" dt="2024-07-10T06:11:33.731" v="976" actId="207"/>
          <ac:spMkLst>
            <pc:docMk/>
            <pc:sldMk cId="0" sldId="296"/>
            <ac:spMk id="12" creationId="{FAC52F7F-1A09-FA61-0807-642828A99903}"/>
          </ac:spMkLst>
        </pc:spChg>
        <pc:spChg chg="mod">
          <ac:chgData name="priti mangukiya" userId="6f754fac4b66b32a" providerId="LiveId" clId="{9BC8A178-59B5-4F7C-BF4E-37EC0CE039A3}" dt="2024-07-10T06:11:33.731" v="976" actId="207"/>
          <ac:spMkLst>
            <pc:docMk/>
            <pc:sldMk cId="0" sldId="296"/>
            <ac:spMk id="13" creationId="{085D89E7-2CD4-F271-C08C-B06841C82A03}"/>
          </ac:spMkLst>
        </pc:spChg>
        <pc:spChg chg="mod">
          <ac:chgData name="priti mangukiya" userId="6f754fac4b66b32a" providerId="LiveId" clId="{9BC8A178-59B5-4F7C-BF4E-37EC0CE039A3}" dt="2024-07-10T06:11:33.731" v="976" actId="207"/>
          <ac:spMkLst>
            <pc:docMk/>
            <pc:sldMk cId="0" sldId="296"/>
            <ac:spMk id="14" creationId="{BF2A8767-E734-571F-2CD0-E78D758A6CD0}"/>
          </ac:spMkLst>
        </pc:spChg>
        <pc:spChg chg="mod">
          <ac:chgData name="priti mangukiya" userId="6f754fac4b66b32a" providerId="LiveId" clId="{9BC8A178-59B5-4F7C-BF4E-37EC0CE039A3}" dt="2024-07-10T06:11:33.731" v="976" actId="207"/>
          <ac:spMkLst>
            <pc:docMk/>
            <pc:sldMk cId="0" sldId="296"/>
            <ac:spMk id="15" creationId="{FDC9649E-43CD-CC2C-CDFF-667B086365FE}"/>
          </ac:spMkLst>
        </pc:spChg>
        <pc:spChg chg="mod">
          <ac:chgData name="priti mangukiya" userId="6f754fac4b66b32a" providerId="LiveId" clId="{9BC8A178-59B5-4F7C-BF4E-37EC0CE039A3}" dt="2024-07-10T06:11:42.823" v="978" actId="1076"/>
          <ac:spMkLst>
            <pc:docMk/>
            <pc:sldMk cId="0" sldId="296"/>
            <ac:spMk id="1419" creationId="{00000000-0000-0000-0000-000000000000}"/>
          </ac:spMkLst>
        </pc:spChg>
        <pc:spChg chg="del">
          <ac:chgData name="priti mangukiya" userId="6f754fac4b66b32a" providerId="LiveId" clId="{9BC8A178-59B5-4F7C-BF4E-37EC0CE039A3}" dt="2024-07-10T06:09:50.077" v="958" actId="478"/>
          <ac:spMkLst>
            <pc:docMk/>
            <pc:sldMk cId="0" sldId="296"/>
            <ac:spMk id="1420" creationId="{00000000-0000-0000-0000-000000000000}"/>
          </ac:spMkLst>
        </pc:spChg>
        <pc:spChg chg="del">
          <ac:chgData name="priti mangukiya" userId="6f754fac4b66b32a" providerId="LiveId" clId="{9BC8A178-59B5-4F7C-BF4E-37EC0CE039A3}" dt="2024-07-10T06:09:28.544" v="950" actId="478"/>
          <ac:spMkLst>
            <pc:docMk/>
            <pc:sldMk cId="0" sldId="296"/>
            <ac:spMk id="1421" creationId="{00000000-0000-0000-0000-000000000000}"/>
          </ac:spMkLst>
        </pc:spChg>
        <pc:spChg chg="del">
          <ac:chgData name="priti mangukiya" userId="6f754fac4b66b32a" providerId="LiveId" clId="{9BC8A178-59B5-4F7C-BF4E-37EC0CE039A3}" dt="2024-07-10T06:09:28.544" v="950" actId="478"/>
          <ac:spMkLst>
            <pc:docMk/>
            <pc:sldMk cId="0" sldId="296"/>
            <ac:spMk id="1422" creationId="{00000000-0000-0000-0000-000000000000}"/>
          </ac:spMkLst>
        </pc:spChg>
        <pc:spChg chg="del">
          <ac:chgData name="priti mangukiya" userId="6f754fac4b66b32a" providerId="LiveId" clId="{9BC8A178-59B5-4F7C-BF4E-37EC0CE039A3}" dt="2024-07-10T06:09:28.544" v="950" actId="478"/>
          <ac:spMkLst>
            <pc:docMk/>
            <pc:sldMk cId="0" sldId="296"/>
            <ac:spMk id="1423" creationId="{00000000-0000-0000-0000-000000000000}"/>
          </ac:spMkLst>
        </pc:spChg>
        <pc:spChg chg="del">
          <ac:chgData name="priti mangukiya" userId="6f754fac4b66b32a" providerId="LiveId" clId="{9BC8A178-59B5-4F7C-BF4E-37EC0CE039A3}" dt="2024-07-10T06:09:28.544" v="950" actId="478"/>
          <ac:spMkLst>
            <pc:docMk/>
            <pc:sldMk cId="0" sldId="296"/>
            <ac:spMk id="1424" creationId="{00000000-0000-0000-0000-000000000000}"/>
          </ac:spMkLst>
        </pc:spChg>
        <pc:spChg chg="del">
          <ac:chgData name="priti mangukiya" userId="6f754fac4b66b32a" providerId="LiveId" clId="{9BC8A178-59B5-4F7C-BF4E-37EC0CE039A3}" dt="2024-07-10T06:09:28.544" v="950" actId="478"/>
          <ac:spMkLst>
            <pc:docMk/>
            <pc:sldMk cId="0" sldId="296"/>
            <ac:spMk id="1435" creationId="{00000000-0000-0000-0000-000000000000}"/>
          </ac:spMkLst>
        </pc:spChg>
        <pc:spChg chg="del">
          <ac:chgData name="priti mangukiya" userId="6f754fac4b66b32a" providerId="LiveId" clId="{9BC8A178-59B5-4F7C-BF4E-37EC0CE039A3}" dt="2024-07-10T06:09:28.544" v="950" actId="478"/>
          <ac:spMkLst>
            <pc:docMk/>
            <pc:sldMk cId="0" sldId="296"/>
            <ac:spMk id="1436" creationId="{00000000-0000-0000-0000-000000000000}"/>
          </ac:spMkLst>
        </pc:spChg>
        <pc:spChg chg="del">
          <ac:chgData name="priti mangukiya" userId="6f754fac4b66b32a" providerId="LiveId" clId="{9BC8A178-59B5-4F7C-BF4E-37EC0CE039A3}" dt="2024-07-10T06:09:28.544" v="950" actId="478"/>
          <ac:spMkLst>
            <pc:docMk/>
            <pc:sldMk cId="0" sldId="296"/>
            <ac:spMk id="1437" creationId="{00000000-0000-0000-0000-000000000000}"/>
          </ac:spMkLst>
        </pc:spChg>
        <pc:spChg chg="del">
          <ac:chgData name="priti mangukiya" userId="6f754fac4b66b32a" providerId="LiveId" clId="{9BC8A178-59B5-4F7C-BF4E-37EC0CE039A3}" dt="2024-07-10T06:09:28.544" v="950" actId="478"/>
          <ac:spMkLst>
            <pc:docMk/>
            <pc:sldMk cId="0" sldId="296"/>
            <ac:spMk id="1438" creationId="{00000000-0000-0000-0000-000000000000}"/>
          </ac:spMkLst>
        </pc:spChg>
        <pc:spChg chg="del">
          <ac:chgData name="priti mangukiya" userId="6f754fac4b66b32a" providerId="LiveId" clId="{9BC8A178-59B5-4F7C-BF4E-37EC0CE039A3}" dt="2024-07-10T06:09:24.299" v="949" actId="478"/>
          <ac:spMkLst>
            <pc:docMk/>
            <pc:sldMk cId="0" sldId="296"/>
            <ac:spMk id="1464" creationId="{00000000-0000-0000-0000-000000000000}"/>
          </ac:spMkLst>
        </pc:spChg>
        <pc:grpChg chg="add mod">
          <ac:chgData name="priti mangukiya" userId="6f754fac4b66b32a" providerId="LiveId" clId="{9BC8A178-59B5-4F7C-BF4E-37EC0CE039A3}" dt="2024-07-10T06:11:45.540" v="979" actId="1076"/>
          <ac:grpSpMkLst>
            <pc:docMk/>
            <pc:sldMk cId="0" sldId="296"/>
            <ac:grpSpMk id="11" creationId="{A2B65FAB-B9B1-B8E1-7CFD-CD05C501DC3A}"/>
          </ac:grpSpMkLst>
        </pc:grpChg>
        <pc:grpChg chg="del">
          <ac:chgData name="priti mangukiya" userId="6f754fac4b66b32a" providerId="LiveId" clId="{9BC8A178-59B5-4F7C-BF4E-37EC0CE039A3}" dt="2024-07-10T06:09:28.544" v="950" actId="478"/>
          <ac:grpSpMkLst>
            <pc:docMk/>
            <pc:sldMk cId="0" sldId="296"/>
            <ac:grpSpMk id="1425" creationId="{00000000-0000-0000-0000-000000000000}"/>
          </ac:grpSpMkLst>
        </pc:grpChg>
        <pc:grpChg chg="del">
          <ac:chgData name="priti mangukiya" userId="6f754fac4b66b32a" providerId="LiveId" clId="{9BC8A178-59B5-4F7C-BF4E-37EC0CE039A3}" dt="2024-07-10T06:09:28.544" v="950" actId="478"/>
          <ac:grpSpMkLst>
            <pc:docMk/>
            <pc:sldMk cId="0" sldId="296"/>
            <ac:grpSpMk id="1439" creationId="{00000000-0000-0000-0000-000000000000}"/>
          </ac:grpSpMkLst>
        </pc:grpChg>
        <pc:grpChg chg="del">
          <ac:chgData name="priti mangukiya" userId="6f754fac4b66b32a" providerId="LiveId" clId="{9BC8A178-59B5-4F7C-BF4E-37EC0CE039A3}" dt="2024-07-10T06:09:28.544" v="950" actId="478"/>
          <ac:grpSpMkLst>
            <pc:docMk/>
            <pc:sldMk cId="0" sldId="296"/>
            <ac:grpSpMk id="1444" creationId="{00000000-0000-0000-0000-000000000000}"/>
          </ac:grpSpMkLst>
        </pc:grpChg>
        <pc:grpChg chg="del">
          <ac:chgData name="priti mangukiya" userId="6f754fac4b66b32a" providerId="LiveId" clId="{9BC8A178-59B5-4F7C-BF4E-37EC0CE039A3}" dt="2024-07-10T06:09:28.544" v="950" actId="478"/>
          <ac:grpSpMkLst>
            <pc:docMk/>
            <pc:sldMk cId="0" sldId="296"/>
            <ac:grpSpMk id="1447" creationId="{00000000-0000-0000-0000-000000000000}"/>
          </ac:grpSpMkLst>
        </pc:grpChg>
        <pc:grpChg chg="del">
          <ac:chgData name="priti mangukiya" userId="6f754fac4b66b32a" providerId="LiveId" clId="{9BC8A178-59B5-4F7C-BF4E-37EC0CE039A3}" dt="2024-07-10T06:09:28.544" v="950" actId="478"/>
          <ac:grpSpMkLst>
            <pc:docMk/>
            <pc:sldMk cId="0" sldId="296"/>
            <ac:grpSpMk id="1455" creationId="{00000000-0000-0000-0000-000000000000}"/>
          </ac:grpSpMkLst>
        </pc:grpChg>
        <pc:picChg chg="add del mod">
          <ac:chgData name="priti mangukiya" userId="6f754fac4b66b32a" providerId="LiveId" clId="{9BC8A178-59B5-4F7C-BF4E-37EC0CE039A3}" dt="2024-07-10T06:24:45.704" v="1217" actId="478"/>
          <ac:picMkLst>
            <pc:docMk/>
            <pc:sldMk cId="0" sldId="296"/>
            <ac:picMk id="16" creationId="{409FAF2F-88A5-13D0-0301-39196E2170E4}"/>
          </ac:picMkLst>
        </pc:picChg>
        <pc:picChg chg="add mod modCrop">
          <ac:chgData name="priti mangukiya" userId="6f754fac4b66b32a" providerId="LiveId" clId="{9BC8A178-59B5-4F7C-BF4E-37EC0CE039A3}" dt="2024-07-10T06:25:40.504" v="1225" actId="1076"/>
          <ac:picMkLst>
            <pc:docMk/>
            <pc:sldMk cId="0" sldId="296"/>
            <ac:picMk id="17" creationId="{2E8922B5-7B7C-DD7B-9F2F-D11A2E924D20}"/>
          </ac:picMkLst>
        </pc:picChg>
      </pc:sldChg>
      <pc:sldChg chg="addSp modSp mod">
        <pc:chgData name="priti mangukiya" userId="6f754fac4b66b32a" providerId="LiveId" clId="{9BC8A178-59B5-4F7C-BF4E-37EC0CE039A3}" dt="2024-07-10T06:19:46.443" v="1053" actId="20577"/>
        <pc:sldMkLst>
          <pc:docMk/>
          <pc:sldMk cId="0" sldId="298"/>
        </pc:sldMkLst>
        <pc:spChg chg="add mod">
          <ac:chgData name="priti mangukiya" userId="6f754fac4b66b32a" providerId="LiveId" clId="{9BC8A178-59B5-4F7C-BF4E-37EC0CE039A3}" dt="2024-07-10T06:19:46.443" v="1053" actId="20577"/>
          <ac:spMkLst>
            <pc:docMk/>
            <pc:sldMk cId="0" sldId="298"/>
            <ac:spMk id="3" creationId="{C9B73C10-75AC-3F22-AE5C-60F7512DE064}"/>
          </ac:spMkLst>
        </pc:spChg>
        <pc:spChg chg="mod">
          <ac:chgData name="priti mangukiya" userId="6f754fac4b66b32a" providerId="LiveId" clId="{9BC8A178-59B5-4F7C-BF4E-37EC0CE039A3}" dt="2024-07-10T06:15:09.344" v="1001" actId="1076"/>
          <ac:spMkLst>
            <pc:docMk/>
            <pc:sldMk cId="0" sldId="298"/>
            <ac:spMk id="1492" creationId="{00000000-0000-0000-0000-000000000000}"/>
          </ac:spMkLst>
        </pc:spChg>
        <pc:picChg chg="add mod">
          <ac:chgData name="priti mangukiya" userId="6f754fac4b66b32a" providerId="LiveId" clId="{9BC8A178-59B5-4F7C-BF4E-37EC0CE039A3}" dt="2024-07-10T06:19:37.128" v="1016" actId="1076"/>
          <ac:picMkLst>
            <pc:docMk/>
            <pc:sldMk cId="0" sldId="298"/>
            <ac:picMk id="5" creationId="{E2744973-9742-8342-63F5-AADE040408DA}"/>
          </ac:picMkLst>
        </pc:picChg>
      </pc:sldChg>
      <pc:sldChg chg="del">
        <pc:chgData name="priti mangukiya" userId="6f754fac4b66b32a" providerId="LiveId" clId="{9BC8A178-59B5-4F7C-BF4E-37EC0CE039A3}" dt="2024-07-10T06:20:01.082" v="1054" actId="47"/>
        <pc:sldMkLst>
          <pc:docMk/>
          <pc:sldMk cId="0" sldId="301"/>
        </pc:sldMkLst>
      </pc:sldChg>
      <pc:sldChg chg="del">
        <pc:chgData name="priti mangukiya" userId="6f754fac4b66b32a" providerId="LiveId" clId="{9BC8A178-59B5-4F7C-BF4E-37EC0CE039A3}" dt="2024-07-10T06:20:06.853" v="1055" actId="47"/>
        <pc:sldMkLst>
          <pc:docMk/>
          <pc:sldMk cId="0" sldId="302"/>
        </pc:sldMkLst>
      </pc:sldChg>
      <pc:sldChg chg="del">
        <pc:chgData name="priti mangukiya" userId="6f754fac4b66b32a" providerId="LiveId" clId="{9BC8A178-59B5-4F7C-BF4E-37EC0CE039A3}" dt="2024-07-10T06:20:06.853" v="1055" actId="47"/>
        <pc:sldMkLst>
          <pc:docMk/>
          <pc:sldMk cId="0" sldId="310"/>
        </pc:sldMkLst>
      </pc:sldChg>
      <pc:sldChg chg="addSp modSp mod">
        <pc:chgData name="priti mangukiya" userId="6f754fac4b66b32a" providerId="LiveId" clId="{9BC8A178-59B5-4F7C-BF4E-37EC0CE039A3}" dt="2024-07-10T06:22:17.680" v="1211" actId="1076"/>
        <pc:sldMkLst>
          <pc:docMk/>
          <pc:sldMk cId="0" sldId="311"/>
        </pc:sldMkLst>
        <pc:spChg chg="mod">
          <ac:chgData name="priti mangukiya" userId="6f754fac4b66b32a" providerId="LiveId" clId="{9BC8A178-59B5-4F7C-BF4E-37EC0CE039A3}" dt="2024-07-10T06:21:53.144" v="1206" actId="1076"/>
          <ac:spMkLst>
            <pc:docMk/>
            <pc:sldMk cId="0" sldId="311"/>
            <ac:spMk id="2" creationId="{21A9BAD4-E73D-F1AA-4CE5-DC484A2C991D}"/>
          </ac:spMkLst>
        </pc:spChg>
        <pc:spChg chg="mod">
          <ac:chgData name="priti mangukiya" userId="6f754fac4b66b32a" providerId="LiveId" clId="{9BC8A178-59B5-4F7C-BF4E-37EC0CE039A3}" dt="2024-07-10T06:21:58.439" v="1207" actId="1076"/>
          <ac:spMkLst>
            <pc:docMk/>
            <pc:sldMk cId="0" sldId="311"/>
            <ac:spMk id="2064" creationId="{00000000-0000-0000-0000-000000000000}"/>
          </ac:spMkLst>
        </pc:spChg>
        <pc:spChg chg="mod">
          <ac:chgData name="priti mangukiya" userId="6f754fac4b66b32a" providerId="LiveId" clId="{9BC8A178-59B5-4F7C-BF4E-37EC0CE039A3}" dt="2024-07-10T06:21:46.472" v="1204" actId="20577"/>
          <ac:spMkLst>
            <pc:docMk/>
            <pc:sldMk cId="0" sldId="311"/>
            <ac:spMk id="2065" creationId="{00000000-0000-0000-0000-000000000000}"/>
          </ac:spMkLst>
        </pc:spChg>
        <pc:grpChg chg="mod">
          <ac:chgData name="priti mangukiya" userId="6f754fac4b66b32a" providerId="LiveId" clId="{9BC8A178-59B5-4F7C-BF4E-37EC0CE039A3}" dt="2024-07-10T06:22:03.270" v="1208" actId="14100"/>
          <ac:grpSpMkLst>
            <pc:docMk/>
            <pc:sldMk cId="0" sldId="311"/>
            <ac:grpSpMk id="3" creationId="{1D4813B0-8AB5-4E48-D779-EA0F73CD2D77}"/>
          </ac:grpSpMkLst>
        </pc:grpChg>
        <pc:picChg chg="add mod">
          <ac:chgData name="priti mangukiya" userId="6f754fac4b66b32a" providerId="LiveId" clId="{9BC8A178-59B5-4F7C-BF4E-37EC0CE039A3}" dt="2024-07-10T06:22:17.680" v="1211" actId="1076"/>
          <ac:picMkLst>
            <pc:docMk/>
            <pc:sldMk cId="0" sldId="311"/>
            <ac:picMk id="8" creationId="{3564A26F-768B-FA75-5B52-1467DEF5F1AB}"/>
          </ac:picMkLst>
        </pc:picChg>
      </pc:sldChg>
      <pc:sldChg chg="addSp modSp add mod ord">
        <pc:chgData name="priti mangukiya" userId="6f754fac4b66b32a" providerId="LiveId" clId="{9BC8A178-59B5-4F7C-BF4E-37EC0CE039A3}" dt="2024-07-10T06:26:51.118" v="1233" actId="14100"/>
        <pc:sldMkLst>
          <pc:docMk/>
          <pc:sldMk cId="2329062176" sldId="312"/>
        </pc:sldMkLst>
        <pc:spChg chg="mod">
          <ac:chgData name="priti mangukiya" userId="6f754fac4b66b32a" providerId="LiveId" clId="{9BC8A178-59B5-4F7C-BF4E-37EC0CE039A3}" dt="2024-07-10T06:12:54.706" v="987" actId="14100"/>
          <ac:spMkLst>
            <pc:docMk/>
            <pc:sldMk cId="2329062176" sldId="312"/>
            <ac:spMk id="10" creationId="{42143696-A30D-12B7-0EBC-83B6C242DA6B}"/>
          </ac:spMkLst>
        </pc:spChg>
        <pc:picChg chg="add mod">
          <ac:chgData name="priti mangukiya" userId="6f754fac4b66b32a" providerId="LiveId" clId="{9BC8A178-59B5-4F7C-BF4E-37EC0CE039A3}" dt="2024-07-10T06:26:51.118" v="1233" actId="14100"/>
          <ac:picMkLst>
            <pc:docMk/>
            <pc:sldMk cId="2329062176" sldId="312"/>
            <ac:picMk id="3" creationId="{F3A2DD98-45A8-376F-7B3E-D8FF5A368988}"/>
          </ac:picMkLst>
        </pc:picChg>
      </pc:sldChg>
      <pc:sldMasterChg chg="delSldLayout">
        <pc:chgData name="priti mangukiya" userId="6f754fac4b66b32a" providerId="LiveId" clId="{9BC8A178-59B5-4F7C-BF4E-37EC0CE039A3}" dt="2024-07-10T06:20:06.853" v="1055" actId="47"/>
        <pc:sldMasterMkLst>
          <pc:docMk/>
          <pc:sldMasterMk cId="0" sldId="2147483704"/>
        </pc:sldMasterMkLst>
        <pc:sldLayoutChg chg="del">
          <pc:chgData name="priti mangukiya" userId="6f754fac4b66b32a" providerId="LiveId" clId="{9BC8A178-59B5-4F7C-BF4E-37EC0CE039A3}" dt="2024-07-10T06:00:22.705" v="850" actId="47"/>
          <pc:sldLayoutMkLst>
            <pc:docMk/>
            <pc:sldMasterMk cId="0" sldId="2147483704"/>
            <pc:sldLayoutMk cId="0" sldId="2147483651"/>
          </pc:sldLayoutMkLst>
        </pc:sldLayoutChg>
        <pc:sldLayoutChg chg="del">
          <pc:chgData name="priti mangukiya" userId="6f754fac4b66b32a" providerId="LiveId" clId="{9BC8A178-59B5-4F7C-BF4E-37EC0CE039A3}" dt="2024-07-10T04:47:56.832" v="319" actId="47"/>
          <pc:sldLayoutMkLst>
            <pc:docMk/>
            <pc:sldMasterMk cId="0" sldId="2147483704"/>
            <pc:sldLayoutMk cId="0" sldId="2147483653"/>
          </pc:sldLayoutMkLst>
        </pc:sldLayoutChg>
        <pc:sldLayoutChg chg="del">
          <pc:chgData name="priti mangukiya" userId="6f754fac4b66b32a" providerId="LiveId" clId="{9BC8A178-59B5-4F7C-BF4E-37EC0CE039A3}" dt="2024-07-10T06:20:06.853" v="1055" actId="47"/>
          <pc:sldLayoutMkLst>
            <pc:docMk/>
            <pc:sldMasterMk cId="0" sldId="2147483704"/>
            <pc:sldLayoutMk cId="0" sldId="2147483656"/>
          </pc:sldLayoutMkLst>
        </pc:sldLayoutChg>
        <pc:sldLayoutChg chg="del">
          <pc:chgData name="priti mangukiya" userId="6f754fac4b66b32a" providerId="LiveId" clId="{9BC8A178-59B5-4F7C-BF4E-37EC0CE039A3}" dt="2024-07-10T04:47:54.915" v="318" actId="47"/>
          <pc:sldLayoutMkLst>
            <pc:docMk/>
            <pc:sldMasterMk cId="0" sldId="2147483704"/>
            <pc:sldLayoutMk cId="0" sldId="2147483670"/>
          </pc:sldLayoutMkLst>
        </pc:sldLayoutChg>
        <pc:sldLayoutChg chg="del">
          <pc:chgData name="priti mangukiya" userId="6f754fac4b66b32a" providerId="LiveId" clId="{9BC8A178-59B5-4F7C-BF4E-37EC0CE039A3}" dt="2024-07-10T06:00:22.705" v="850" actId="47"/>
          <pc:sldLayoutMkLst>
            <pc:docMk/>
            <pc:sldMasterMk cId="0" sldId="2147483704"/>
            <pc:sldLayoutMk cId="0" sldId="2147483673"/>
          </pc:sldLayoutMkLst>
        </pc:sldLayoutChg>
        <pc:sldLayoutChg chg="del">
          <pc:chgData name="priti mangukiya" userId="6f754fac4b66b32a" providerId="LiveId" clId="{9BC8A178-59B5-4F7C-BF4E-37EC0CE039A3}" dt="2024-07-10T05:06:30.961" v="422" actId="47"/>
          <pc:sldLayoutMkLst>
            <pc:docMk/>
            <pc:sldMasterMk cId="0" sldId="2147483704"/>
            <pc:sldLayoutMk cId="0" sldId="2147483674"/>
          </pc:sldLayoutMkLst>
        </pc:sldLayoutChg>
        <pc:sldLayoutChg chg="del">
          <pc:chgData name="priti mangukiya" userId="6f754fac4b66b32a" providerId="LiveId" clId="{9BC8A178-59B5-4F7C-BF4E-37EC0CE039A3}" dt="2024-07-10T05:21:58.441" v="613" actId="47"/>
          <pc:sldLayoutMkLst>
            <pc:docMk/>
            <pc:sldMasterMk cId="0" sldId="2147483704"/>
            <pc:sldLayoutMk cId="0" sldId="2147483680"/>
          </pc:sldLayoutMkLst>
        </pc:sldLayoutChg>
        <pc:sldLayoutChg chg="del">
          <pc:chgData name="priti mangukiya" userId="6f754fac4b66b32a" providerId="LiveId" clId="{9BC8A178-59B5-4F7C-BF4E-37EC0CE039A3}" dt="2024-07-10T05:22:08.052" v="614" actId="47"/>
          <pc:sldLayoutMkLst>
            <pc:docMk/>
            <pc:sldMasterMk cId="0" sldId="2147483704"/>
            <pc:sldLayoutMk cId="0" sldId="2147483683"/>
          </pc:sldLayoutMkLst>
        </pc:sldLayoutChg>
        <pc:sldLayoutChg chg="del">
          <pc:chgData name="priti mangukiya" userId="6f754fac4b66b32a" providerId="LiveId" clId="{9BC8A178-59B5-4F7C-BF4E-37EC0CE039A3}" dt="2024-07-10T06:20:06.853" v="1055" actId="47"/>
          <pc:sldLayoutMkLst>
            <pc:docMk/>
            <pc:sldMasterMk cId="0" sldId="2147483704"/>
            <pc:sldLayoutMk cId="0" sldId="2147483687"/>
          </pc:sldLayoutMkLst>
        </pc:sldLayoutChg>
        <pc:sldLayoutChg chg="del">
          <pc:chgData name="priti mangukiya" userId="6f754fac4b66b32a" providerId="LiveId" clId="{9BC8A178-59B5-4F7C-BF4E-37EC0CE039A3}" dt="2024-07-10T06:20:01.082" v="1054" actId="47"/>
          <pc:sldLayoutMkLst>
            <pc:docMk/>
            <pc:sldMasterMk cId="0" sldId="2147483704"/>
            <pc:sldLayoutMk cId="0" sldId="2147483689"/>
          </pc:sldLayoutMkLst>
        </pc:sldLayoutChg>
        <pc:sldLayoutChg chg="del">
          <pc:chgData name="priti mangukiya" userId="6f754fac4b66b32a" providerId="LiveId" clId="{9BC8A178-59B5-4F7C-BF4E-37EC0CE039A3}" dt="2024-07-10T06:00:22.705" v="850" actId="47"/>
          <pc:sldLayoutMkLst>
            <pc:docMk/>
            <pc:sldMasterMk cId="0" sldId="2147483704"/>
            <pc:sldLayoutMk cId="0" sldId="2147483692"/>
          </pc:sldLayoutMkLst>
        </pc:sldLayoutChg>
      </pc:sldMasterChg>
    </pc:docChg>
  </pc:docChgLst>
</pc:chgInfo>
</file>

<file path=ppt/media/image1.png>
</file>

<file path=ppt/media/image10.png>
</file>

<file path=ppt/media/image11.jpg>
</file>

<file path=ppt/media/image2.png>
</file>

<file path=ppt/media/image3.jpg>
</file>

<file path=ppt/media/image4.jpg>
</file>

<file path=ppt/media/image5.jpe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7"/>
        <p:cNvGrpSpPr/>
        <p:nvPr/>
      </p:nvGrpSpPr>
      <p:grpSpPr>
        <a:xfrm>
          <a:off x="0" y="0"/>
          <a:ext cx="0" cy="0"/>
          <a:chOff x="0" y="0"/>
          <a:chExt cx="0" cy="0"/>
        </a:xfrm>
      </p:grpSpPr>
      <p:sp>
        <p:nvSpPr>
          <p:cNvPr id="1158" name="Google Shape;1158;gba892fbc73_0_3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9" name="Google Shape;1159;gba892fbc73_0_3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4"/>
        <p:cNvGrpSpPr/>
        <p:nvPr/>
      </p:nvGrpSpPr>
      <p:grpSpPr>
        <a:xfrm>
          <a:off x="0" y="0"/>
          <a:ext cx="0" cy="0"/>
          <a:chOff x="0" y="0"/>
          <a:chExt cx="0" cy="0"/>
        </a:xfrm>
      </p:grpSpPr>
      <p:sp>
        <p:nvSpPr>
          <p:cNvPr id="1165" name="Google Shape;1165;g80208a148f_3_154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6" name="Google Shape;1166;g80208a148f_3_154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4"/>
        <p:cNvGrpSpPr/>
        <p:nvPr/>
      </p:nvGrpSpPr>
      <p:grpSpPr>
        <a:xfrm>
          <a:off x="0" y="0"/>
          <a:ext cx="0" cy="0"/>
          <a:chOff x="0" y="0"/>
          <a:chExt cx="0" cy="0"/>
        </a:xfrm>
      </p:grpSpPr>
      <p:sp>
        <p:nvSpPr>
          <p:cNvPr id="1355" name="Google Shape;1355;gba892fbc73_0_3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6" name="Google Shape;1356;gba892fbc73_0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4"/>
        <p:cNvGrpSpPr/>
        <p:nvPr/>
      </p:nvGrpSpPr>
      <p:grpSpPr>
        <a:xfrm>
          <a:off x="0" y="0"/>
          <a:ext cx="0" cy="0"/>
          <a:chOff x="0" y="0"/>
          <a:chExt cx="0" cy="0"/>
        </a:xfrm>
      </p:grpSpPr>
      <p:sp>
        <p:nvSpPr>
          <p:cNvPr id="1365" name="Google Shape;1365;g80208a148f_3_15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6" name="Google Shape;1366;g80208a148f_3_15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5"/>
        <p:cNvGrpSpPr/>
        <p:nvPr/>
      </p:nvGrpSpPr>
      <p:grpSpPr>
        <a:xfrm>
          <a:off x="0" y="0"/>
          <a:ext cx="0" cy="0"/>
          <a:chOff x="0" y="0"/>
          <a:chExt cx="0" cy="0"/>
        </a:xfrm>
      </p:grpSpPr>
      <p:sp>
        <p:nvSpPr>
          <p:cNvPr id="1416" name="Google Shape;1416;g80208a148f_3_155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7" name="Google Shape;1417;g80208a148f_3_15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00823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5"/>
        <p:cNvGrpSpPr/>
        <p:nvPr/>
      </p:nvGrpSpPr>
      <p:grpSpPr>
        <a:xfrm>
          <a:off x="0" y="0"/>
          <a:ext cx="0" cy="0"/>
          <a:chOff x="0" y="0"/>
          <a:chExt cx="0" cy="0"/>
        </a:xfrm>
      </p:grpSpPr>
      <p:sp>
        <p:nvSpPr>
          <p:cNvPr id="1416" name="Google Shape;1416;g80208a148f_3_155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7" name="Google Shape;1417;g80208a148f_3_15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7"/>
        <p:cNvGrpSpPr/>
        <p:nvPr/>
      </p:nvGrpSpPr>
      <p:grpSpPr>
        <a:xfrm>
          <a:off x="0" y="0"/>
          <a:ext cx="0" cy="0"/>
          <a:chOff x="0" y="0"/>
          <a:chExt cx="0" cy="0"/>
        </a:xfrm>
      </p:grpSpPr>
      <p:sp>
        <p:nvSpPr>
          <p:cNvPr id="1488" name="Google Shape;1488;gba892fbc73_0_3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9" name="Google Shape;1489;gba892fbc73_0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0"/>
        <p:cNvGrpSpPr/>
        <p:nvPr/>
      </p:nvGrpSpPr>
      <p:grpSpPr>
        <a:xfrm>
          <a:off x="0" y="0"/>
          <a:ext cx="0" cy="0"/>
          <a:chOff x="0" y="0"/>
          <a:chExt cx="0" cy="0"/>
        </a:xfrm>
      </p:grpSpPr>
      <p:sp>
        <p:nvSpPr>
          <p:cNvPr id="2061" name="Google Shape;2061;g778ed86e2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2" name="Google Shape;2062;g778ed86e2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7541f9f162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7541f9f162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80208a148f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9" name="Google Shape;649;g80208a148f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bac467597a_0_7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bac467597a_0_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ba892fbc73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ba892fbc73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
        <p:cNvGrpSpPr/>
        <p:nvPr/>
      </p:nvGrpSpPr>
      <p:grpSpPr>
        <a:xfrm>
          <a:off x="0" y="0"/>
          <a:ext cx="0" cy="0"/>
          <a:chOff x="0" y="0"/>
          <a:chExt cx="0" cy="0"/>
        </a:xfrm>
      </p:grpSpPr>
      <p:sp>
        <p:nvSpPr>
          <p:cNvPr id="814" name="Google Shape;814;g80208a148f_3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5" name="Google Shape;815;g80208a148f_3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
        <p:cNvGrpSpPr/>
        <p:nvPr/>
      </p:nvGrpSpPr>
      <p:grpSpPr>
        <a:xfrm>
          <a:off x="0" y="0"/>
          <a:ext cx="0" cy="0"/>
          <a:chOff x="0" y="0"/>
          <a:chExt cx="0" cy="0"/>
        </a:xfrm>
      </p:grpSpPr>
      <p:sp>
        <p:nvSpPr>
          <p:cNvPr id="858" name="Google Shape;858;gbac467597a_0_10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9" name="Google Shape;859;gbac467597a_0_10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
        <p:cNvGrpSpPr/>
        <p:nvPr/>
      </p:nvGrpSpPr>
      <p:grpSpPr>
        <a:xfrm>
          <a:off x="0" y="0"/>
          <a:ext cx="0" cy="0"/>
          <a:chOff x="0" y="0"/>
          <a:chExt cx="0" cy="0"/>
        </a:xfrm>
      </p:grpSpPr>
      <p:sp>
        <p:nvSpPr>
          <p:cNvPr id="900" name="Google Shape;900;gba892fbc73_0_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1" name="Google Shape;901;gba892fbc73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0"/>
        <p:cNvGrpSpPr/>
        <p:nvPr/>
      </p:nvGrpSpPr>
      <p:grpSpPr>
        <a:xfrm>
          <a:off x="0" y="0"/>
          <a:ext cx="0" cy="0"/>
          <a:chOff x="0" y="0"/>
          <a:chExt cx="0" cy="0"/>
        </a:xfrm>
      </p:grpSpPr>
      <p:sp>
        <p:nvSpPr>
          <p:cNvPr id="1041" name="Google Shape;1041;gbac467597a_0_14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2" name="Google Shape;1042;gbac467597a_0_1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152100"/>
            <a:ext cx="4132500" cy="17025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SzPts val="4700"/>
              <a:buNone/>
              <a:defRPr sz="4700"/>
            </a:lvl1pPr>
            <a:lvl2pPr lvl="1">
              <a:lnSpc>
                <a:spcPct val="80000"/>
              </a:lnSpc>
              <a:spcBef>
                <a:spcPts val="0"/>
              </a:spcBef>
              <a:spcAft>
                <a:spcPts val="0"/>
              </a:spcAft>
              <a:buSzPts val="5200"/>
              <a:buNone/>
              <a:defRPr sz="5200"/>
            </a:lvl2pPr>
            <a:lvl3pPr lvl="2">
              <a:lnSpc>
                <a:spcPct val="80000"/>
              </a:lnSpc>
              <a:spcBef>
                <a:spcPts val="0"/>
              </a:spcBef>
              <a:spcAft>
                <a:spcPts val="0"/>
              </a:spcAft>
              <a:buSzPts val="5200"/>
              <a:buNone/>
              <a:defRPr sz="5200"/>
            </a:lvl3pPr>
            <a:lvl4pPr lvl="3">
              <a:lnSpc>
                <a:spcPct val="80000"/>
              </a:lnSpc>
              <a:spcBef>
                <a:spcPts val="0"/>
              </a:spcBef>
              <a:spcAft>
                <a:spcPts val="0"/>
              </a:spcAft>
              <a:buSzPts val="5200"/>
              <a:buNone/>
              <a:defRPr sz="5200"/>
            </a:lvl4pPr>
            <a:lvl5pPr lvl="4">
              <a:lnSpc>
                <a:spcPct val="80000"/>
              </a:lnSpc>
              <a:spcBef>
                <a:spcPts val="0"/>
              </a:spcBef>
              <a:spcAft>
                <a:spcPts val="0"/>
              </a:spcAft>
              <a:buSzPts val="5200"/>
              <a:buNone/>
              <a:defRPr sz="5200"/>
            </a:lvl5pPr>
            <a:lvl6pPr lvl="5">
              <a:lnSpc>
                <a:spcPct val="80000"/>
              </a:lnSpc>
              <a:spcBef>
                <a:spcPts val="0"/>
              </a:spcBef>
              <a:spcAft>
                <a:spcPts val="0"/>
              </a:spcAft>
              <a:buSzPts val="5200"/>
              <a:buNone/>
              <a:defRPr sz="5200"/>
            </a:lvl6pPr>
            <a:lvl7pPr lvl="6">
              <a:lnSpc>
                <a:spcPct val="80000"/>
              </a:lnSpc>
              <a:spcBef>
                <a:spcPts val="0"/>
              </a:spcBef>
              <a:spcAft>
                <a:spcPts val="0"/>
              </a:spcAft>
              <a:buSzPts val="5200"/>
              <a:buNone/>
              <a:defRPr sz="5200"/>
            </a:lvl7pPr>
            <a:lvl8pPr lvl="7">
              <a:lnSpc>
                <a:spcPct val="80000"/>
              </a:lnSpc>
              <a:spcBef>
                <a:spcPts val="0"/>
              </a:spcBef>
              <a:spcAft>
                <a:spcPts val="0"/>
              </a:spcAft>
              <a:buSzPts val="5200"/>
              <a:buNone/>
              <a:defRPr sz="5200"/>
            </a:lvl8pPr>
            <a:lvl9pPr lvl="8">
              <a:lnSpc>
                <a:spcPct val="80000"/>
              </a:lnSpc>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3225" y="3198800"/>
            <a:ext cx="30105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800"/>
              <a:buNone/>
              <a:defRPr/>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6">
  <p:cSld name="SECTION_HEADER_1_1_1_1_1">
    <p:spTree>
      <p:nvGrpSpPr>
        <p:cNvPr id="1" name="Shape 86"/>
        <p:cNvGrpSpPr/>
        <p:nvPr/>
      </p:nvGrpSpPr>
      <p:grpSpPr>
        <a:xfrm>
          <a:off x="0" y="0"/>
          <a:ext cx="0" cy="0"/>
          <a:chOff x="0" y="0"/>
          <a:chExt cx="0" cy="0"/>
        </a:xfrm>
      </p:grpSpPr>
      <p:sp>
        <p:nvSpPr>
          <p:cNvPr id="87" name="Google Shape;87;p17"/>
          <p:cNvSpPr/>
          <p:nvPr/>
        </p:nvSpPr>
        <p:spPr>
          <a:xfrm flipH="1">
            <a:off x="0" y="0"/>
            <a:ext cx="9144000" cy="1164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7"/>
          <p:cNvSpPr txBox="1">
            <a:spLocks noGrp="1"/>
          </p:cNvSpPr>
          <p:nvPr>
            <p:ph type="title"/>
          </p:nvPr>
        </p:nvSpPr>
        <p:spPr>
          <a:xfrm>
            <a:off x="2434375" y="1680850"/>
            <a:ext cx="29538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89" name="Google Shape;89;p17"/>
          <p:cNvSpPr txBox="1">
            <a:spLocks noGrp="1"/>
          </p:cNvSpPr>
          <p:nvPr>
            <p:ph type="title" idx="2" hasCustomPrompt="1"/>
          </p:nvPr>
        </p:nvSpPr>
        <p:spPr>
          <a:xfrm>
            <a:off x="990475" y="1680850"/>
            <a:ext cx="1443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7200"/>
              <a:buNone/>
              <a:defRPr sz="72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90" name="Google Shape;90;p17"/>
          <p:cNvSpPr txBox="1">
            <a:spLocks noGrp="1"/>
          </p:cNvSpPr>
          <p:nvPr>
            <p:ph type="subTitle" idx="1"/>
          </p:nvPr>
        </p:nvSpPr>
        <p:spPr>
          <a:xfrm>
            <a:off x="5595775" y="1680850"/>
            <a:ext cx="2835000" cy="84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a:solidFill>
                  <a:schemeClr val="dk1"/>
                </a:solidFill>
              </a:defRPr>
            </a:lvl1pPr>
            <a:lvl2pPr lvl="1" rtl="0">
              <a:lnSpc>
                <a:spcPct val="100000"/>
              </a:lnSpc>
              <a:spcBef>
                <a:spcPts val="160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1">
  <p:cSld name="TITLE_AND_BODY_1">
    <p:spTree>
      <p:nvGrpSpPr>
        <p:cNvPr id="1" name="Shape 91"/>
        <p:cNvGrpSpPr/>
        <p:nvPr/>
      </p:nvGrpSpPr>
      <p:grpSpPr>
        <a:xfrm>
          <a:off x="0" y="0"/>
          <a:ext cx="0" cy="0"/>
          <a:chOff x="0" y="0"/>
          <a:chExt cx="0" cy="0"/>
        </a:xfrm>
      </p:grpSpPr>
      <p:sp>
        <p:nvSpPr>
          <p:cNvPr id="92" name="Google Shape;92;p18"/>
          <p:cNvSpPr/>
          <p:nvPr/>
        </p:nvSpPr>
        <p:spPr>
          <a:xfrm>
            <a:off x="100" y="3347625"/>
            <a:ext cx="9144000" cy="1795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8"/>
          <p:cNvSpPr txBox="1">
            <a:spLocks noGrp="1"/>
          </p:cNvSpPr>
          <p:nvPr>
            <p:ph type="title"/>
          </p:nvPr>
        </p:nvSpPr>
        <p:spPr>
          <a:xfrm>
            <a:off x="990475" y="403637"/>
            <a:ext cx="424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4" name="Google Shape;94;p18"/>
          <p:cNvSpPr txBox="1">
            <a:spLocks noGrp="1"/>
          </p:cNvSpPr>
          <p:nvPr>
            <p:ph type="ctrTitle" idx="2"/>
          </p:nvPr>
        </p:nvSpPr>
        <p:spPr>
          <a:xfrm>
            <a:off x="914270" y="1784599"/>
            <a:ext cx="2053800" cy="4230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1800"/>
              <a:buNone/>
              <a:defRPr sz="1800"/>
            </a:lvl1pPr>
            <a:lvl2pPr lvl="1" algn="ctr" rtl="0">
              <a:lnSpc>
                <a:spcPct val="80000"/>
              </a:lnSpc>
              <a:spcBef>
                <a:spcPts val="0"/>
              </a:spcBef>
              <a:spcAft>
                <a:spcPts val="0"/>
              </a:spcAft>
              <a:buSzPts val="5200"/>
              <a:buNone/>
              <a:defRPr sz="5200"/>
            </a:lvl2pPr>
            <a:lvl3pPr lvl="2" algn="ctr" rtl="0">
              <a:lnSpc>
                <a:spcPct val="80000"/>
              </a:lnSpc>
              <a:spcBef>
                <a:spcPts val="0"/>
              </a:spcBef>
              <a:spcAft>
                <a:spcPts val="0"/>
              </a:spcAft>
              <a:buSzPts val="5200"/>
              <a:buNone/>
              <a:defRPr sz="5200"/>
            </a:lvl3pPr>
            <a:lvl4pPr lvl="3" algn="ctr" rtl="0">
              <a:lnSpc>
                <a:spcPct val="80000"/>
              </a:lnSpc>
              <a:spcBef>
                <a:spcPts val="0"/>
              </a:spcBef>
              <a:spcAft>
                <a:spcPts val="0"/>
              </a:spcAft>
              <a:buSzPts val="5200"/>
              <a:buNone/>
              <a:defRPr sz="5200"/>
            </a:lvl4pPr>
            <a:lvl5pPr lvl="4" algn="ctr" rtl="0">
              <a:lnSpc>
                <a:spcPct val="80000"/>
              </a:lnSpc>
              <a:spcBef>
                <a:spcPts val="0"/>
              </a:spcBef>
              <a:spcAft>
                <a:spcPts val="0"/>
              </a:spcAft>
              <a:buSzPts val="5200"/>
              <a:buNone/>
              <a:defRPr sz="5200"/>
            </a:lvl5pPr>
            <a:lvl6pPr lvl="5" algn="ctr" rtl="0">
              <a:lnSpc>
                <a:spcPct val="80000"/>
              </a:lnSpc>
              <a:spcBef>
                <a:spcPts val="0"/>
              </a:spcBef>
              <a:spcAft>
                <a:spcPts val="0"/>
              </a:spcAft>
              <a:buSzPts val="5200"/>
              <a:buNone/>
              <a:defRPr sz="5200"/>
            </a:lvl6pPr>
            <a:lvl7pPr lvl="6" algn="ctr" rtl="0">
              <a:lnSpc>
                <a:spcPct val="80000"/>
              </a:lnSpc>
              <a:spcBef>
                <a:spcPts val="0"/>
              </a:spcBef>
              <a:spcAft>
                <a:spcPts val="0"/>
              </a:spcAft>
              <a:buSzPts val="5200"/>
              <a:buNone/>
              <a:defRPr sz="5200"/>
            </a:lvl7pPr>
            <a:lvl8pPr lvl="7" algn="ctr" rtl="0">
              <a:lnSpc>
                <a:spcPct val="80000"/>
              </a:lnSpc>
              <a:spcBef>
                <a:spcPts val="0"/>
              </a:spcBef>
              <a:spcAft>
                <a:spcPts val="0"/>
              </a:spcAft>
              <a:buSzPts val="5200"/>
              <a:buNone/>
              <a:defRPr sz="5200"/>
            </a:lvl8pPr>
            <a:lvl9pPr lvl="8" algn="ctr" rtl="0">
              <a:lnSpc>
                <a:spcPct val="80000"/>
              </a:lnSpc>
              <a:spcBef>
                <a:spcPts val="0"/>
              </a:spcBef>
              <a:spcAft>
                <a:spcPts val="0"/>
              </a:spcAft>
              <a:buSzPts val="5200"/>
              <a:buNone/>
              <a:defRPr sz="5200"/>
            </a:lvl9pPr>
          </a:lstStyle>
          <a:p>
            <a:endParaRPr/>
          </a:p>
        </p:txBody>
      </p:sp>
      <p:sp>
        <p:nvSpPr>
          <p:cNvPr id="95" name="Google Shape;95;p18"/>
          <p:cNvSpPr txBox="1">
            <a:spLocks noGrp="1"/>
          </p:cNvSpPr>
          <p:nvPr>
            <p:ph type="subTitle" idx="1"/>
          </p:nvPr>
        </p:nvSpPr>
        <p:spPr>
          <a:xfrm>
            <a:off x="914270" y="2124079"/>
            <a:ext cx="2053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6" name="Google Shape;96;p18"/>
          <p:cNvSpPr txBox="1">
            <a:spLocks noGrp="1"/>
          </p:cNvSpPr>
          <p:nvPr>
            <p:ph type="title" idx="3" hasCustomPrompt="1"/>
          </p:nvPr>
        </p:nvSpPr>
        <p:spPr>
          <a:xfrm>
            <a:off x="1302320" y="1185922"/>
            <a:ext cx="12777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97" name="Google Shape;97;p18"/>
          <p:cNvSpPr txBox="1">
            <a:spLocks noGrp="1"/>
          </p:cNvSpPr>
          <p:nvPr>
            <p:ph type="ctrTitle" idx="4"/>
          </p:nvPr>
        </p:nvSpPr>
        <p:spPr>
          <a:xfrm>
            <a:off x="3545095" y="1784599"/>
            <a:ext cx="2053800" cy="4230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1800"/>
              <a:buNone/>
              <a:defRPr sz="1800"/>
            </a:lvl1pPr>
            <a:lvl2pPr lvl="1" algn="ctr" rtl="0">
              <a:lnSpc>
                <a:spcPct val="80000"/>
              </a:lnSpc>
              <a:spcBef>
                <a:spcPts val="0"/>
              </a:spcBef>
              <a:spcAft>
                <a:spcPts val="0"/>
              </a:spcAft>
              <a:buSzPts val="5200"/>
              <a:buNone/>
              <a:defRPr sz="5200"/>
            </a:lvl2pPr>
            <a:lvl3pPr lvl="2" algn="ctr" rtl="0">
              <a:lnSpc>
                <a:spcPct val="80000"/>
              </a:lnSpc>
              <a:spcBef>
                <a:spcPts val="0"/>
              </a:spcBef>
              <a:spcAft>
                <a:spcPts val="0"/>
              </a:spcAft>
              <a:buSzPts val="5200"/>
              <a:buNone/>
              <a:defRPr sz="5200"/>
            </a:lvl3pPr>
            <a:lvl4pPr lvl="3" algn="ctr" rtl="0">
              <a:lnSpc>
                <a:spcPct val="80000"/>
              </a:lnSpc>
              <a:spcBef>
                <a:spcPts val="0"/>
              </a:spcBef>
              <a:spcAft>
                <a:spcPts val="0"/>
              </a:spcAft>
              <a:buSzPts val="5200"/>
              <a:buNone/>
              <a:defRPr sz="5200"/>
            </a:lvl4pPr>
            <a:lvl5pPr lvl="4" algn="ctr" rtl="0">
              <a:lnSpc>
                <a:spcPct val="80000"/>
              </a:lnSpc>
              <a:spcBef>
                <a:spcPts val="0"/>
              </a:spcBef>
              <a:spcAft>
                <a:spcPts val="0"/>
              </a:spcAft>
              <a:buSzPts val="5200"/>
              <a:buNone/>
              <a:defRPr sz="5200"/>
            </a:lvl5pPr>
            <a:lvl6pPr lvl="5" algn="ctr" rtl="0">
              <a:lnSpc>
                <a:spcPct val="80000"/>
              </a:lnSpc>
              <a:spcBef>
                <a:spcPts val="0"/>
              </a:spcBef>
              <a:spcAft>
                <a:spcPts val="0"/>
              </a:spcAft>
              <a:buSzPts val="5200"/>
              <a:buNone/>
              <a:defRPr sz="5200"/>
            </a:lvl6pPr>
            <a:lvl7pPr lvl="6" algn="ctr" rtl="0">
              <a:lnSpc>
                <a:spcPct val="80000"/>
              </a:lnSpc>
              <a:spcBef>
                <a:spcPts val="0"/>
              </a:spcBef>
              <a:spcAft>
                <a:spcPts val="0"/>
              </a:spcAft>
              <a:buSzPts val="5200"/>
              <a:buNone/>
              <a:defRPr sz="5200"/>
            </a:lvl7pPr>
            <a:lvl8pPr lvl="7" algn="ctr" rtl="0">
              <a:lnSpc>
                <a:spcPct val="80000"/>
              </a:lnSpc>
              <a:spcBef>
                <a:spcPts val="0"/>
              </a:spcBef>
              <a:spcAft>
                <a:spcPts val="0"/>
              </a:spcAft>
              <a:buSzPts val="5200"/>
              <a:buNone/>
              <a:defRPr sz="5200"/>
            </a:lvl8pPr>
            <a:lvl9pPr lvl="8" algn="ctr" rtl="0">
              <a:lnSpc>
                <a:spcPct val="80000"/>
              </a:lnSpc>
              <a:spcBef>
                <a:spcPts val="0"/>
              </a:spcBef>
              <a:spcAft>
                <a:spcPts val="0"/>
              </a:spcAft>
              <a:buSzPts val="5200"/>
              <a:buNone/>
              <a:defRPr sz="5200"/>
            </a:lvl9pPr>
          </a:lstStyle>
          <a:p>
            <a:endParaRPr/>
          </a:p>
        </p:txBody>
      </p:sp>
      <p:sp>
        <p:nvSpPr>
          <p:cNvPr id="98" name="Google Shape;98;p18"/>
          <p:cNvSpPr txBox="1">
            <a:spLocks noGrp="1"/>
          </p:cNvSpPr>
          <p:nvPr>
            <p:ph type="subTitle" idx="5"/>
          </p:nvPr>
        </p:nvSpPr>
        <p:spPr>
          <a:xfrm>
            <a:off x="3545095" y="2124079"/>
            <a:ext cx="2053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 name="Google Shape;99;p18"/>
          <p:cNvSpPr txBox="1">
            <a:spLocks noGrp="1"/>
          </p:cNvSpPr>
          <p:nvPr>
            <p:ph type="title" idx="6" hasCustomPrompt="1"/>
          </p:nvPr>
        </p:nvSpPr>
        <p:spPr>
          <a:xfrm>
            <a:off x="3933145" y="1185922"/>
            <a:ext cx="12777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00" name="Google Shape;100;p18"/>
          <p:cNvSpPr txBox="1">
            <a:spLocks noGrp="1"/>
          </p:cNvSpPr>
          <p:nvPr>
            <p:ph type="ctrTitle" idx="7"/>
          </p:nvPr>
        </p:nvSpPr>
        <p:spPr>
          <a:xfrm>
            <a:off x="6175920" y="1784599"/>
            <a:ext cx="2053800" cy="4230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1800"/>
              <a:buNone/>
              <a:defRPr sz="1800"/>
            </a:lvl1pPr>
            <a:lvl2pPr lvl="1" algn="ctr" rtl="0">
              <a:lnSpc>
                <a:spcPct val="80000"/>
              </a:lnSpc>
              <a:spcBef>
                <a:spcPts val="0"/>
              </a:spcBef>
              <a:spcAft>
                <a:spcPts val="0"/>
              </a:spcAft>
              <a:buSzPts val="5200"/>
              <a:buNone/>
              <a:defRPr sz="5200"/>
            </a:lvl2pPr>
            <a:lvl3pPr lvl="2" algn="ctr" rtl="0">
              <a:lnSpc>
                <a:spcPct val="80000"/>
              </a:lnSpc>
              <a:spcBef>
                <a:spcPts val="0"/>
              </a:spcBef>
              <a:spcAft>
                <a:spcPts val="0"/>
              </a:spcAft>
              <a:buSzPts val="5200"/>
              <a:buNone/>
              <a:defRPr sz="5200"/>
            </a:lvl3pPr>
            <a:lvl4pPr lvl="3" algn="ctr" rtl="0">
              <a:lnSpc>
                <a:spcPct val="80000"/>
              </a:lnSpc>
              <a:spcBef>
                <a:spcPts val="0"/>
              </a:spcBef>
              <a:spcAft>
                <a:spcPts val="0"/>
              </a:spcAft>
              <a:buSzPts val="5200"/>
              <a:buNone/>
              <a:defRPr sz="5200"/>
            </a:lvl4pPr>
            <a:lvl5pPr lvl="4" algn="ctr" rtl="0">
              <a:lnSpc>
                <a:spcPct val="80000"/>
              </a:lnSpc>
              <a:spcBef>
                <a:spcPts val="0"/>
              </a:spcBef>
              <a:spcAft>
                <a:spcPts val="0"/>
              </a:spcAft>
              <a:buSzPts val="5200"/>
              <a:buNone/>
              <a:defRPr sz="5200"/>
            </a:lvl5pPr>
            <a:lvl6pPr lvl="5" algn="ctr" rtl="0">
              <a:lnSpc>
                <a:spcPct val="80000"/>
              </a:lnSpc>
              <a:spcBef>
                <a:spcPts val="0"/>
              </a:spcBef>
              <a:spcAft>
                <a:spcPts val="0"/>
              </a:spcAft>
              <a:buSzPts val="5200"/>
              <a:buNone/>
              <a:defRPr sz="5200"/>
            </a:lvl6pPr>
            <a:lvl7pPr lvl="6" algn="ctr" rtl="0">
              <a:lnSpc>
                <a:spcPct val="80000"/>
              </a:lnSpc>
              <a:spcBef>
                <a:spcPts val="0"/>
              </a:spcBef>
              <a:spcAft>
                <a:spcPts val="0"/>
              </a:spcAft>
              <a:buSzPts val="5200"/>
              <a:buNone/>
              <a:defRPr sz="5200"/>
            </a:lvl7pPr>
            <a:lvl8pPr lvl="7" algn="ctr" rtl="0">
              <a:lnSpc>
                <a:spcPct val="80000"/>
              </a:lnSpc>
              <a:spcBef>
                <a:spcPts val="0"/>
              </a:spcBef>
              <a:spcAft>
                <a:spcPts val="0"/>
              </a:spcAft>
              <a:buSzPts val="5200"/>
              <a:buNone/>
              <a:defRPr sz="5200"/>
            </a:lvl8pPr>
            <a:lvl9pPr lvl="8" algn="ctr" rtl="0">
              <a:lnSpc>
                <a:spcPct val="80000"/>
              </a:lnSpc>
              <a:spcBef>
                <a:spcPts val="0"/>
              </a:spcBef>
              <a:spcAft>
                <a:spcPts val="0"/>
              </a:spcAft>
              <a:buSzPts val="5200"/>
              <a:buNone/>
              <a:defRPr sz="5200"/>
            </a:lvl9pPr>
          </a:lstStyle>
          <a:p>
            <a:endParaRPr/>
          </a:p>
        </p:txBody>
      </p:sp>
      <p:sp>
        <p:nvSpPr>
          <p:cNvPr id="101" name="Google Shape;101;p18"/>
          <p:cNvSpPr txBox="1">
            <a:spLocks noGrp="1"/>
          </p:cNvSpPr>
          <p:nvPr>
            <p:ph type="subTitle" idx="8"/>
          </p:nvPr>
        </p:nvSpPr>
        <p:spPr>
          <a:xfrm>
            <a:off x="6175920" y="2124079"/>
            <a:ext cx="2053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2" name="Google Shape;102;p18"/>
          <p:cNvSpPr txBox="1">
            <a:spLocks noGrp="1"/>
          </p:cNvSpPr>
          <p:nvPr>
            <p:ph type="title" idx="9" hasCustomPrompt="1"/>
          </p:nvPr>
        </p:nvSpPr>
        <p:spPr>
          <a:xfrm>
            <a:off x="6563970" y="1185922"/>
            <a:ext cx="12777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03" name="Google Shape;103;p18"/>
          <p:cNvSpPr txBox="1">
            <a:spLocks noGrp="1"/>
          </p:cNvSpPr>
          <p:nvPr>
            <p:ph type="ctrTitle" idx="13"/>
          </p:nvPr>
        </p:nvSpPr>
        <p:spPr>
          <a:xfrm>
            <a:off x="914270" y="3733748"/>
            <a:ext cx="2053800" cy="4230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1800"/>
              <a:buNone/>
              <a:defRPr sz="1800"/>
            </a:lvl1pPr>
            <a:lvl2pPr lvl="1" algn="ctr" rtl="0">
              <a:lnSpc>
                <a:spcPct val="80000"/>
              </a:lnSpc>
              <a:spcBef>
                <a:spcPts val="0"/>
              </a:spcBef>
              <a:spcAft>
                <a:spcPts val="0"/>
              </a:spcAft>
              <a:buSzPts val="5200"/>
              <a:buNone/>
              <a:defRPr sz="5200"/>
            </a:lvl2pPr>
            <a:lvl3pPr lvl="2" algn="ctr" rtl="0">
              <a:lnSpc>
                <a:spcPct val="80000"/>
              </a:lnSpc>
              <a:spcBef>
                <a:spcPts val="0"/>
              </a:spcBef>
              <a:spcAft>
                <a:spcPts val="0"/>
              </a:spcAft>
              <a:buSzPts val="5200"/>
              <a:buNone/>
              <a:defRPr sz="5200"/>
            </a:lvl3pPr>
            <a:lvl4pPr lvl="3" algn="ctr" rtl="0">
              <a:lnSpc>
                <a:spcPct val="80000"/>
              </a:lnSpc>
              <a:spcBef>
                <a:spcPts val="0"/>
              </a:spcBef>
              <a:spcAft>
                <a:spcPts val="0"/>
              </a:spcAft>
              <a:buSzPts val="5200"/>
              <a:buNone/>
              <a:defRPr sz="5200"/>
            </a:lvl4pPr>
            <a:lvl5pPr lvl="4" algn="ctr" rtl="0">
              <a:lnSpc>
                <a:spcPct val="80000"/>
              </a:lnSpc>
              <a:spcBef>
                <a:spcPts val="0"/>
              </a:spcBef>
              <a:spcAft>
                <a:spcPts val="0"/>
              </a:spcAft>
              <a:buSzPts val="5200"/>
              <a:buNone/>
              <a:defRPr sz="5200"/>
            </a:lvl5pPr>
            <a:lvl6pPr lvl="5" algn="ctr" rtl="0">
              <a:lnSpc>
                <a:spcPct val="80000"/>
              </a:lnSpc>
              <a:spcBef>
                <a:spcPts val="0"/>
              </a:spcBef>
              <a:spcAft>
                <a:spcPts val="0"/>
              </a:spcAft>
              <a:buSzPts val="5200"/>
              <a:buNone/>
              <a:defRPr sz="5200"/>
            </a:lvl6pPr>
            <a:lvl7pPr lvl="6" algn="ctr" rtl="0">
              <a:lnSpc>
                <a:spcPct val="80000"/>
              </a:lnSpc>
              <a:spcBef>
                <a:spcPts val="0"/>
              </a:spcBef>
              <a:spcAft>
                <a:spcPts val="0"/>
              </a:spcAft>
              <a:buSzPts val="5200"/>
              <a:buNone/>
              <a:defRPr sz="5200"/>
            </a:lvl7pPr>
            <a:lvl8pPr lvl="7" algn="ctr" rtl="0">
              <a:lnSpc>
                <a:spcPct val="80000"/>
              </a:lnSpc>
              <a:spcBef>
                <a:spcPts val="0"/>
              </a:spcBef>
              <a:spcAft>
                <a:spcPts val="0"/>
              </a:spcAft>
              <a:buSzPts val="5200"/>
              <a:buNone/>
              <a:defRPr sz="5200"/>
            </a:lvl8pPr>
            <a:lvl9pPr lvl="8" algn="ctr" rtl="0">
              <a:lnSpc>
                <a:spcPct val="80000"/>
              </a:lnSpc>
              <a:spcBef>
                <a:spcPts val="0"/>
              </a:spcBef>
              <a:spcAft>
                <a:spcPts val="0"/>
              </a:spcAft>
              <a:buSzPts val="5200"/>
              <a:buNone/>
              <a:defRPr sz="5200"/>
            </a:lvl9pPr>
          </a:lstStyle>
          <a:p>
            <a:endParaRPr/>
          </a:p>
        </p:txBody>
      </p:sp>
      <p:sp>
        <p:nvSpPr>
          <p:cNvPr id="104" name="Google Shape;104;p18"/>
          <p:cNvSpPr txBox="1">
            <a:spLocks noGrp="1"/>
          </p:cNvSpPr>
          <p:nvPr>
            <p:ph type="subTitle" idx="14"/>
          </p:nvPr>
        </p:nvSpPr>
        <p:spPr>
          <a:xfrm>
            <a:off x="914270" y="4073228"/>
            <a:ext cx="2053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18"/>
          <p:cNvSpPr txBox="1">
            <a:spLocks noGrp="1"/>
          </p:cNvSpPr>
          <p:nvPr>
            <p:ph type="title" idx="15" hasCustomPrompt="1"/>
          </p:nvPr>
        </p:nvSpPr>
        <p:spPr>
          <a:xfrm>
            <a:off x="1302320" y="3135071"/>
            <a:ext cx="12777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solidFill>
                  <a:schemeClr val="accen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06" name="Google Shape;106;p18"/>
          <p:cNvSpPr txBox="1">
            <a:spLocks noGrp="1"/>
          </p:cNvSpPr>
          <p:nvPr>
            <p:ph type="ctrTitle" idx="16"/>
          </p:nvPr>
        </p:nvSpPr>
        <p:spPr>
          <a:xfrm>
            <a:off x="3545095" y="3733748"/>
            <a:ext cx="2053800" cy="4230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1800"/>
              <a:buNone/>
              <a:defRPr sz="1800"/>
            </a:lvl1pPr>
            <a:lvl2pPr lvl="1" algn="ctr" rtl="0">
              <a:lnSpc>
                <a:spcPct val="80000"/>
              </a:lnSpc>
              <a:spcBef>
                <a:spcPts val="0"/>
              </a:spcBef>
              <a:spcAft>
                <a:spcPts val="0"/>
              </a:spcAft>
              <a:buSzPts val="5200"/>
              <a:buNone/>
              <a:defRPr sz="5200"/>
            </a:lvl2pPr>
            <a:lvl3pPr lvl="2" algn="ctr" rtl="0">
              <a:lnSpc>
                <a:spcPct val="80000"/>
              </a:lnSpc>
              <a:spcBef>
                <a:spcPts val="0"/>
              </a:spcBef>
              <a:spcAft>
                <a:spcPts val="0"/>
              </a:spcAft>
              <a:buSzPts val="5200"/>
              <a:buNone/>
              <a:defRPr sz="5200"/>
            </a:lvl3pPr>
            <a:lvl4pPr lvl="3" algn="ctr" rtl="0">
              <a:lnSpc>
                <a:spcPct val="80000"/>
              </a:lnSpc>
              <a:spcBef>
                <a:spcPts val="0"/>
              </a:spcBef>
              <a:spcAft>
                <a:spcPts val="0"/>
              </a:spcAft>
              <a:buSzPts val="5200"/>
              <a:buNone/>
              <a:defRPr sz="5200"/>
            </a:lvl4pPr>
            <a:lvl5pPr lvl="4" algn="ctr" rtl="0">
              <a:lnSpc>
                <a:spcPct val="80000"/>
              </a:lnSpc>
              <a:spcBef>
                <a:spcPts val="0"/>
              </a:spcBef>
              <a:spcAft>
                <a:spcPts val="0"/>
              </a:spcAft>
              <a:buSzPts val="5200"/>
              <a:buNone/>
              <a:defRPr sz="5200"/>
            </a:lvl5pPr>
            <a:lvl6pPr lvl="5" algn="ctr" rtl="0">
              <a:lnSpc>
                <a:spcPct val="80000"/>
              </a:lnSpc>
              <a:spcBef>
                <a:spcPts val="0"/>
              </a:spcBef>
              <a:spcAft>
                <a:spcPts val="0"/>
              </a:spcAft>
              <a:buSzPts val="5200"/>
              <a:buNone/>
              <a:defRPr sz="5200"/>
            </a:lvl6pPr>
            <a:lvl7pPr lvl="6" algn="ctr" rtl="0">
              <a:lnSpc>
                <a:spcPct val="80000"/>
              </a:lnSpc>
              <a:spcBef>
                <a:spcPts val="0"/>
              </a:spcBef>
              <a:spcAft>
                <a:spcPts val="0"/>
              </a:spcAft>
              <a:buSzPts val="5200"/>
              <a:buNone/>
              <a:defRPr sz="5200"/>
            </a:lvl7pPr>
            <a:lvl8pPr lvl="7" algn="ctr" rtl="0">
              <a:lnSpc>
                <a:spcPct val="80000"/>
              </a:lnSpc>
              <a:spcBef>
                <a:spcPts val="0"/>
              </a:spcBef>
              <a:spcAft>
                <a:spcPts val="0"/>
              </a:spcAft>
              <a:buSzPts val="5200"/>
              <a:buNone/>
              <a:defRPr sz="5200"/>
            </a:lvl8pPr>
            <a:lvl9pPr lvl="8" algn="ctr" rtl="0">
              <a:lnSpc>
                <a:spcPct val="80000"/>
              </a:lnSpc>
              <a:spcBef>
                <a:spcPts val="0"/>
              </a:spcBef>
              <a:spcAft>
                <a:spcPts val="0"/>
              </a:spcAft>
              <a:buSzPts val="5200"/>
              <a:buNone/>
              <a:defRPr sz="5200"/>
            </a:lvl9pPr>
          </a:lstStyle>
          <a:p>
            <a:endParaRPr/>
          </a:p>
        </p:txBody>
      </p:sp>
      <p:sp>
        <p:nvSpPr>
          <p:cNvPr id="107" name="Google Shape;107;p18"/>
          <p:cNvSpPr txBox="1">
            <a:spLocks noGrp="1"/>
          </p:cNvSpPr>
          <p:nvPr>
            <p:ph type="subTitle" idx="17"/>
          </p:nvPr>
        </p:nvSpPr>
        <p:spPr>
          <a:xfrm>
            <a:off x="3545095" y="4073228"/>
            <a:ext cx="2053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8" name="Google Shape;108;p18"/>
          <p:cNvSpPr txBox="1">
            <a:spLocks noGrp="1"/>
          </p:cNvSpPr>
          <p:nvPr>
            <p:ph type="title" idx="18" hasCustomPrompt="1"/>
          </p:nvPr>
        </p:nvSpPr>
        <p:spPr>
          <a:xfrm>
            <a:off x="3933145" y="3135071"/>
            <a:ext cx="12777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solidFill>
                  <a:schemeClr val="accen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09" name="Google Shape;109;p18"/>
          <p:cNvSpPr txBox="1">
            <a:spLocks noGrp="1"/>
          </p:cNvSpPr>
          <p:nvPr>
            <p:ph type="ctrTitle" idx="19"/>
          </p:nvPr>
        </p:nvSpPr>
        <p:spPr>
          <a:xfrm>
            <a:off x="6175920" y="3733748"/>
            <a:ext cx="2053800" cy="4230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1800"/>
              <a:buNone/>
              <a:defRPr sz="1800"/>
            </a:lvl1pPr>
            <a:lvl2pPr lvl="1" algn="ctr" rtl="0">
              <a:lnSpc>
                <a:spcPct val="80000"/>
              </a:lnSpc>
              <a:spcBef>
                <a:spcPts val="0"/>
              </a:spcBef>
              <a:spcAft>
                <a:spcPts val="0"/>
              </a:spcAft>
              <a:buSzPts val="5200"/>
              <a:buNone/>
              <a:defRPr sz="5200"/>
            </a:lvl2pPr>
            <a:lvl3pPr lvl="2" algn="ctr" rtl="0">
              <a:lnSpc>
                <a:spcPct val="80000"/>
              </a:lnSpc>
              <a:spcBef>
                <a:spcPts val="0"/>
              </a:spcBef>
              <a:spcAft>
                <a:spcPts val="0"/>
              </a:spcAft>
              <a:buSzPts val="5200"/>
              <a:buNone/>
              <a:defRPr sz="5200"/>
            </a:lvl3pPr>
            <a:lvl4pPr lvl="3" algn="ctr" rtl="0">
              <a:lnSpc>
                <a:spcPct val="80000"/>
              </a:lnSpc>
              <a:spcBef>
                <a:spcPts val="0"/>
              </a:spcBef>
              <a:spcAft>
                <a:spcPts val="0"/>
              </a:spcAft>
              <a:buSzPts val="5200"/>
              <a:buNone/>
              <a:defRPr sz="5200"/>
            </a:lvl4pPr>
            <a:lvl5pPr lvl="4" algn="ctr" rtl="0">
              <a:lnSpc>
                <a:spcPct val="80000"/>
              </a:lnSpc>
              <a:spcBef>
                <a:spcPts val="0"/>
              </a:spcBef>
              <a:spcAft>
                <a:spcPts val="0"/>
              </a:spcAft>
              <a:buSzPts val="5200"/>
              <a:buNone/>
              <a:defRPr sz="5200"/>
            </a:lvl5pPr>
            <a:lvl6pPr lvl="5" algn="ctr" rtl="0">
              <a:lnSpc>
                <a:spcPct val="80000"/>
              </a:lnSpc>
              <a:spcBef>
                <a:spcPts val="0"/>
              </a:spcBef>
              <a:spcAft>
                <a:spcPts val="0"/>
              </a:spcAft>
              <a:buSzPts val="5200"/>
              <a:buNone/>
              <a:defRPr sz="5200"/>
            </a:lvl6pPr>
            <a:lvl7pPr lvl="6" algn="ctr" rtl="0">
              <a:lnSpc>
                <a:spcPct val="80000"/>
              </a:lnSpc>
              <a:spcBef>
                <a:spcPts val="0"/>
              </a:spcBef>
              <a:spcAft>
                <a:spcPts val="0"/>
              </a:spcAft>
              <a:buSzPts val="5200"/>
              <a:buNone/>
              <a:defRPr sz="5200"/>
            </a:lvl7pPr>
            <a:lvl8pPr lvl="7" algn="ctr" rtl="0">
              <a:lnSpc>
                <a:spcPct val="80000"/>
              </a:lnSpc>
              <a:spcBef>
                <a:spcPts val="0"/>
              </a:spcBef>
              <a:spcAft>
                <a:spcPts val="0"/>
              </a:spcAft>
              <a:buSzPts val="5200"/>
              <a:buNone/>
              <a:defRPr sz="5200"/>
            </a:lvl8pPr>
            <a:lvl9pPr lvl="8" algn="ctr" rtl="0">
              <a:lnSpc>
                <a:spcPct val="80000"/>
              </a:lnSpc>
              <a:spcBef>
                <a:spcPts val="0"/>
              </a:spcBef>
              <a:spcAft>
                <a:spcPts val="0"/>
              </a:spcAft>
              <a:buSzPts val="5200"/>
              <a:buNone/>
              <a:defRPr sz="5200"/>
            </a:lvl9pPr>
          </a:lstStyle>
          <a:p>
            <a:endParaRPr/>
          </a:p>
        </p:txBody>
      </p:sp>
      <p:sp>
        <p:nvSpPr>
          <p:cNvPr id="110" name="Google Shape;110;p18"/>
          <p:cNvSpPr txBox="1">
            <a:spLocks noGrp="1"/>
          </p:cNvSpPr>
          <p:nvPr>
            <p:ph type="subTitle" idx="20"/>
          </p:nvPr>
        </p:nvSpPr>
        <p:spPr>
          <a:xfrm>
            <a:off x="6175920" y="4073228"/>
            <a:ext cx="2053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 name="Google Shape;111;p18"/>
          <p:cNvSpPr txBox="1">
            <a:spLocks noGrp="1"/>
          </p:cNvSpPr>
          <p:nvPr>
            <p:ph type="title" idx="21" hasCustomPrompt="1"/>
          </p:nvPr>
        </p:nvSpPr>
        <p:spPr>
          <a:xfrm>
            <a:off x="6563970" y="3135071"/>
            <a:ext cx="12777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solidFill>
                  <a:schemeClr val="accen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ONE_COLUMN_TEXT_2_1">
    <p:spTree>
      <p:nvGrpSpPr>
        <p:cNvPr id="1" name="Shape 206"/>
        <p:cNvGrpSpPr/>
        <p:nvPr/>
      </p:nvGrpSpPr>
      <p:grpSpPr>
        <a:xfrm>
          <a:off x="0" y="0"/>
          <a:ext cx="0" cy="0"/>
          <a:chOff x="0" y="0"/>
          <a:chExt cx="0" cy="0"/>
        </a:xfrm>
      </p:grpSpPr>
      <p:sp>
        <p:nvSpPr>
          <p:cNvPr id="207" name="Google Shape;207;p25"/>
          <p:cNvSpPr/>
          <p:nvPr/>
        </p:nvSpPr>
        <p:spPr>
          <a:xfrm>
            <a:off x="-17850" y="1188750"/>
            <a:ext cx="9179700" cy="3954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 name="Google Shape;208;p25"/>
          <p:cNvGrpSpPr/>
          <p:nvPr/>
        </p:nvGrpSpPr>
        <p:grpSpPr>
          <a:xfrm>
            <a:off x="7273051" y="3601738"/>
            <a:ext cx="1585217" cy="715313"/>
            <a:chOff x="8138310" y="3811875"/>
            <a:chExt cx="1584900" cy="715313"/>
          </a:xfrm>
        </p:grpSpPr>
        <p:sp>
          <p:nvSpPr>
            <p:cNvPr id="209" name="Google Shape;209;p25"/>
            <p:cNvSpPr/>
            <p:nvPr/>
          </p:nvSpPr>
          <p:spPr>
            <a:xfrm>
              <a:off x="8138310" y="3811875"/>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5"/>
            <p:cNvSpPr/>
            <p:nvPr/>
          </p:nvSpPr>
          <p:spPr>
            <a:xfrm>
              <a:off x="8138310" y="4450988"/>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211;p25"/>
          <p:cNvGrpSpPr/>
          <p:nvPr/>
        </p:nvGrpSpPr>
        <p:grpSpPr>
          <a:xfrm>
            <a:off x="285726" y="3601738"/>
            <a:ext cx="1585217" cy="715313"/>
            <a:chOff x="8138310" y="3811875"/>
            <a:chExt cx="1584900" cy="715313"/>
          </a:xfrm>
        </p:grpSpPr>
        <p:sp>
          <p:nvSpPr>
            <p:cNvPr id="212" name="Google Shape;212;p25"/>
            <p:cNvSpPr/>
            <p:nvPr/>
          </p:nvSpPr>
          <p:spPr>
            <a:xfrm>
              <a:off x="8138310" y="3811875"/>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5"/>
            <p:cNvSpPr/>
            <p:nvPr/>
          </p:nvSpPr>
          <p:spPr>
            <a:xfrm>
              <a:off x="8138310" y="4450988"/>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 name="Google Shape;214;p25"/>
          <p:cNvSpPr txBox="1">
            <a:spLocks noGrp="1"/>
          </p:cNvSpPr>
          <p:nvPr>
            <p:ph type="title"/>
          </p:nvPr>
        </p:nvSpPr>
        <p:spPr>
          <a:xfrm>
            <a:off x="1939950" y="3673038"/>
            <a:ext cx="52641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600">
                <a:solidFill>
                  <a:schemeClr val="dk1"/>
                </a:solidFill>
              </a:defRPr>
            </a:lvl1pPr>
            <a:lvl2pPr lvl="1" algn="ctr" rtl="0">
              <a:spcBef>
                <a:spcPts val="0"/>
              </a:spcBef>
              <a:spcAft>
                <a:spcPts val="0"/>
              </a:spcAft>
              <a:buSzPts val="1600"/>
              <a:buFont typeface="Doppio One"/>
              <a:buNone/>
              <a:defRPr sz="1600" b="1">
                <a:latin typeface="Doppio One"/>
                <a:ea typeface="Doppio One"/>
                <a:cs typeface="Doppio One"/>
                <a:sym typeface="Doppio One"/>
              </a:defRPr>
            </a:lvl2pPr>
            <a:lvl3pPr lvl="2" algn="ctr" rtl="0">
              <a:spcBef>
                <a:spcPts val="0"/>
              </a:spcBef>
              <a:spcAft>
                <a:spcPts val="0"/>
              </a:spcAft>
              <a:buSzPts val="1600"/>
              <a:buFont typeface="Doppio One"/>
              <a:buNone/>
              <a:defRPr sz="1600" b="1">
                <a:latin typeface="Doppio One"/>
                <a:ea typeface="Doppio One"/>
                <a:cs typeface="Doppio One"/>
                <a:sym typeface="Doppio One"/>
              </a:defRPr>
            </a:lvl3pPr>
            <a:lvl4pPr lvl="3" algn="ctr" rtl="0">
              <a:spcBef>
                <a:spcPts val="0"/>
              </a:spcBef>
              <a:spcAft>
                <a:spcPts val="0"/>
              </a:spcAft>
              <a:buSzPts val="1600"/>
              <a:buFont typeface="Doppio One"/>
              <a:buNone/>
              <a:defRPr sz="1600" b="1">
                <a:latin typeface="Doppio One"/>
                <a:ea typeface="Doppio One"/>
                <a:cs typeface="Doppio One"/>
                <a:sym typeface="Doppio One"/>
              </a:defRPr>
            </a:lvl4pPr>
            <a:lvl5pPr lvl="4" algn="ctr" rtl="0">
              <a:spcBef>
                <a:spcPts val="0"/>
              </a:spcBef>
              <a:spcAft>
                <a:spcPts val="0"/>
              </a:spcAft>
              <a:buSzPts val="1600"/>
              <a:buFont typeface="Doppio One"/>
              <a:buNone/>
              <a:defRPr sz="1600" b="1">
                <a:latin typeface="Doppio One"/>
                <a:ea typeface="Doppio One"/>
                <a:cs typeface="Doppio One"/>
                <a:sym typeface="Doppio One"/>
              </a:defRPr>
            </a:lvl5pPr>
            <a:lvl6pPr lvl="5" algn="ctr" rtl="0">
              <a:spcBef>
                <a:spcPts val="0"/>
              </a:spcBef>
              <a:spcAft>
                <a:spcPts val="0"/>
              </a:spcAft>
              <a:buSzPts val="1600"/>
              <a:buFont typeface="Doppio One"/>
              <a:buNone/>
              <a:defRPr sz="1600" b="1">
                <a:latin typeface="Doppio One"/>
                <a:ea typeface="Doppio One"/>
                <a:cs typeface="Doppio One"/>
                <a:sym typeface="Doppio One"/>
              </a:defRPr>
            </a:lvl6pPr>
            <a:lvl7pPr lvl="6" algn="ctr" rtl="0">
              <a:spcBef>
                <a:spcPts val="0"/>
              </a:spcBef>
              <a:spcAft>
                <a:spcPts val="0"/>
              </a:spcAft>
              <a:buSzPts val="1600"/>
              <a:buFont typeface="Doppio One"/>
              <a:buNone/>
              <a:defRPr sz="1600" b="1">
                <a:latin typeface="Doppio One"/>
                <a:ea typeface="Doppio One"/>
                <a:cs typeface="Doppio One"/>
                <a:sym typeface="Doppio One"/>
              </a:defRPr>
            </a:lvl7pPr>
            <a:lvl8pPr lvl="7" algn="ctr" rtl="0">
              <a:spcBef>
                <a:spcPts val="0"/>
              </a:spcBef>
              <a:spcAft>
                <a:spcPts val="0"/>
              </a:spcAft>
              <a:buSzPts val="1600"/>
              <a:buFont typeface="Doppio One"/>
              <a:buNone/>
              <a:defRPr sz="1600" b="1">
                <a:latin typeface="Doppio One"/>
                <a:ea typeface="Doppio One"/>
                <a:cs typeface="Doppio One"/>
                <a:sym typeface="Doppio One"/>
              </a:defRPr>
            </a:lvl8pPr>
            <a:lvl9pPr lvl="8" algn="ctr" rtl="0">
              <a:spcBef>
                <a:spcPts val="0"/>
              </a:spcBef>
              <a:spcAft>
                <a:spcPts val="0"/>
              </a:spcAft>
              <a:buSzPts val="1600"/>
              <a:buFont typeface="Doppio One"/>
              <a:buNone/>
              <a:defRPr sz="1600" b="1">
                <a:latin typeface="Doppio One"/>
                <a:ea typeface="Doppio One"/>
                <a:cs typeface="Doppio One"/>
                <a:sym typeface="Doppio One"/>
              </a:defRPr>
            </a:lvl9pPr>
          </a:lstStyle>
          <a:p>
            <a:endParaRPr/>
          </a:p>
        </p:txBody>
      </p:sp>
      <p:sp>
        <p:nvSpPr>
          <p:cNvPr id="215" name="Google Shape;215;p25"/>
          <p:cNvSpPr txBox="1">
            <a:spLocks noGrp="1"/>
          </p:cNvSpPr>
          <p:nvPr>
            <p:ph type="title" idx="2"/>
          </p:nvPr>
        </p:nvSpPr>
        <p:spPr>
          <a:xfrm>
            <a:off x="1939950" y="1721563"/>
            <a:ext cx="5264100" cy="149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Font typeface="Anaheim"/>
              <a:buNone/>
              <a:defRPr sz="2100" b="0">
                <a:solidFill>
                  <a:schemeClr val="dk1"/>
                </a:solidFill>
                <a:latin typeface="Muli"/>
                <a:ea typeface="Muli"/>
                <a:cs typeface="Muli"/>
                <a:sym typeface="Muli"/>
              </a:defRPr>
            </a:lvl1pPr>
            <a:lvl2pPr lvl="1" algn="ctr" rtl="0">
              <a:spcBef>
                <a:spcPts val="0"/>
              </a:spcBef>
              <a:spcAft>
                <a:spcPts val="0"/>
              </a:spcAft>
              <a:buSzPts val="2400"/>
              <a:buFont typeface="Anaheim"/>
              <a:buNone/>
              <a:defRPr sz="2400" b="1">
                <a:latin typeface="Anaheim"/>
                <a:ea typeface="Anaheim"/>
                <a:cs typeface="Anaheim"/>
                <a:sym typeface="Anaheim"/>
              </a:defRPr>
            </a:lvl2pPr>
            <a:lvl3pPr lvl="2" algn="ctr" rtl="0">
              <a:spcBef>
                <a:spcPts val="0"/>
              </a:spcBef>
              <a:spcAft>
                <a:spcPts val="0"/>
              </a:spcAft>
              <a:buSzPts val="2400"/>
              <a:buFont typeface="Anaheim"/>
              <a:buNone/>
              <a:defRPr sz="2400" b="1">
                <a:latin typeface="Anaheim"/>
                <a:ea typeface="Anaheim"/>
                <a:cs typeface="Anaheim"/>
                <a:sym typeface="Anaheim"/>
              </a:defRPr>
            </a:lvl3pPr>
            <a:lvl4pPr lvl="3" algn="ctr" rtl="0">
              <a:spcBef>
                <a:spcPts val="0"/>
              </a:spcBef>
              <a:spcAft>
                <a:spcPts val="0"/>
              </a:spcAft>
              <a:buSzPts val="2400"/>
              <a:buFont typeface="Anaheim"/>
              <a:buNone/>
              <a:defRPr sz="2400" b="1">
                <a:latin typeface="Anaheim"/>
                <a:ea typeface="Anaheim"/>
                <a:cs typeface="Anaheim"/>
                <a:sym typeface="Anaheim"/>
              </a:defRPr>
            </a:lvl4pPr>
            <a:lvl5pPr lvl="4" algn="ctr" rtl="0">
              <a:spcBef>
                <a:spcPts val="0"/>
              </a:spcBef>
              <a:spcAft>
                <a:spcPts val="0"/>
              </a:spcAft>
              <a:buSzPts val="2400"/>
              <a:buFont typeface="Anaheim"/>
              <a:buNone/>
              <a:defRPr sz="2400" b="1">
                <a:latin typeface="Anaheim"/>
                <a:ea typeface="Anaheim"/>
                <a:cs typeface="Anaheim"/>
                <a:sym typeface="Anaheim"/>
              </a:defRPr>
            </a:lvl5pPr>
            <a:lvl6pPr lvl="5" algn="ctr" rtl="0">
              <a:spcBef>
                <a:spcPts val="0"/>
              </a:spcBef>
              <a:spcAft>
                <a:spcPts val="0"/>
              </a:spcAft>
              <a:buSzPts val="2400"/>
              <a:buFont typeface="Anaheim"/>
              <a:buNone/>
              <a:defRPr sz="2400" b="1">
                <a:latin typeface="Anaheim"/>
                <a:ea typeface="Anaheim"/>
                <a:cs typeface="Anaheim"/>
                <a:sym typeface="Anaheim"/>
              </a:defRPr>
            </a:lvl6pPr>
            <a:lvl7pPr lvl="6" algn="ctr" rtl="0">
              <a:spcBef>
                <a:spcPts val="0"/>
              </a:spcBef>
              <a:spcAft>
                <a:spcPts val="0"/>
              </a:spcAft>
              <a:buSzPts val="2400"/>
              <a:buFont typeface="Anaheim"/>
              <a:buNone/>
              <a:defRPr sz="2400" b="1">
                <a:latin typeface="Anaheim"/>
                <a:ea typeface="Anaheim"/>
                <a:cs typeface="Anaheim"/>
                <a:sym typeface="Anaheim"/>
              </a:defRPr>
            </a:lvl7pPr>
            <a:lvl8pPr lvl="7" algn="ctr" rtl="0">
              <a:spcBef>
                <a:spcPts val="0"/>
              </a:spcBef>
              <a:spcAft>
                <a:spcPts val="0"/>
              </a:spcAft>
              <a:buSzPts val="2400"/>
              <a:buFont typeface="Anaheim"/>
              <a:buNone/>
              <a:defRPr sz="2400" b="1">
                <a:latin typeface="Anaheim"/>
                <a:ea typeface="Anaheim"/>
                <a:cs typeface="Anaheim"/>
                <a:sym typeface="Anaheim"/>
              </a:defRPr>
            </a:lvl8pPr>
            <a:lvl9pPr lvl="8" algn="ctr" rtl="0">
              <a:spcBef>
                <a:spcPts val="0"/>
              </a:spcBef>
              <a:spcAft>
                <a:spcPts val="0"/>
              </a:spcAft>
              <a:buSzPts val="2400"/>
              <a:buFont typeface="Anaheim"/>
              <a:buNone/>
              <a:defRPr sz="2400" b="1">
                <a:latin typeface="Anaheim"/>
                <a:ea typeface="Anaheim"/>
                <a:cs typeface="Anaheim"/>
                <a:sym typeface="Anaheim"/>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1">
  <p:cSld name="TITLE_AND_BODY_1_2">
    <p:spTree>
      <p:nvGrpSpPr>
        <p:cNvPr id="1" name="Shape 270"/>
        <p:cNvGrpSpPr/>
        <p:nvPr/>
      </p:nvGrpSpPr>
      <p:grpSpPr>
        <a:xfrm>
          <a:off x="0" y="0"/>
          <a:ext cx="0" cy="0"/>
          <a:chOff x="0" y="0"/>
          <a:chExt cx="0" cy="0"/>
        </a:xfrm>
      </p:grpSpPr>
      <p:sp>
        <p:nvSpPr>
          <p:cNvPr id="271" name="Google Shape;271;p31"/>
          <p:cNvSpPr/>
          <p:nvPr/>
        </p:nvSpPr>
        <p:spPr>
          <a:xfrm>
            <a:off x="8328225" y="-35400"/>
            <a:ext cx="815700" cy="5178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1"/>
          <p:cNvSpPr txBox="1">
            <a:spLocks noGrp="1"/>
          </p:cNvSpPr>
          <p:nvPr>
            <p:ph type="title"/>
          </p:nvPr>
        </p:nvSpPr>
        <p:spPr>
          <a:xfrm>
            <a:off x="990475" y="403637"/>
            <a:ext cx="424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3" name="Google Shape;273;p31"/>
          <p:cNvSpPr txBox="1">
            <a:spLocks noGrp="1"/>
          </p:cNvSpPr>
          <p:nvPr>
            <p:ph type="ctrTitle" idx="2"/>
          </p:nvPr>
        </p:nvSpPr>
        <p:spPr>
          <a:xfrm>
            <a:off x="1672938" y="3778919"/>
            <a:ext cx="2415300" cy="4230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1800"/>
              <a:buNone/>
              <a:defRPr sz="1800"/>
            </a:lvl1pPr>
            <a:lvl2pPr lvl="1" algn="ctr" rtl="0">
              <a:lnSpc>
                <a:spcPct val="80000"/>
              </a:lnSpc>
              <a:spcBef>
                <a:spcPts val="0"/>
              </a:spcBef>
              <a:spcAft>
                <a:spcPts val="0"/>
              </a:spcAft>
              <a:buSzPts val="5200"/>
              <a:buNone/>
              <a:defRPr sz="5200"/>
            </a:lvl2pPr>
            <a:lvl3pPr lvl="2" algn="ctr" rtl="0">
              <a:lnSpc>
                <a:spcPct val="80000"/>
              </a:lnSpc>
              <a:spcBef>
                <a:spcPts val="0"/>
              </a:spcBef>
              <a:spcAft>
                <a:spcPts val="0"/>
              </a:spcAft>
              <a:buSzPts val="5200"/>
              <a:buNone/>
              <a:defRPr sz="5200"/>
            </a:lvl3pPr>
            <a:lvl4pPr lvl="3" algn="ctr" rtl="0">
              <a:lnSpc>
                <a:spcPct val="80000"/>
              </a:lnSpc>
              <a:spcBef>
                <a:spcPts val="0"/>
              </a:spcBef>
              <a:spcAft>
                <a:spcPts val="0"/>
              </a:spcAft>
              <a:buSzPts val="5200"/>
              <a:buNone/>
              <a:defRPr sz="5200"/>
            </a:lvl4pPr>
            <a:lvl5pPr lvl="4" algn="ctr" rtl="0">
              <a:lnSpc>
                <a:spcPct val="80000"/>
              </a:lnSpc>
              <a:spcBef>
                <a:spcPts val="0"/>
              </a:spcBef>
              <a:spcAft>
                <a:spcPts val="0"/>
              </a:spcAft>
              <a:buSzPts val="5200"/>
              <a:buNone/>
              <a:defRPr sz="5200"/>
            </a:lvl5pPr>
            <a:lvl6pPr lvl="5" algn="ctr" rtl="0">
              <a:lnSpc>
                <a:spcPct val="80000"/>
              </a:lnSpc>
              <a:spcBef>
                <a:spcPts val="0"/>
              </a:spcBef>
              <a:spcAft>
                <a:spcPts val="0"/>
              </a:spcAft>
              <a:buSzPts val="5200"/>
              <a:buNone/>
              <a:defRPr sz="5200"/>
            </a:lvl6pPr>
            <a:lvl7pPr lvl="6" algn="ctr" rtl="0">
              <a:lnSpc>
                <a:spcPct val="80000"/>
              </a:lnSpc>
              <a:spcBef>
                <a:spcPts val="0"/>
              </a:spcBef>
              <a:spcAft>
                <a:spcPts val="0"/>
              </a:spcAft>
              <a:buSzPts val="5200"/>
              <a:buNone/>
              <a:defRPr sz="5200"/>
            </a:lvl7pPr>
            <a:lvl8pPr lvl="7" algn="ctr" rtl="0">
              <a:lnSpc>
                <a:spcPct val="80000"/>
              </a:lnSpc>
              <a:spcBef>
                <a:spcPts val="0"/>
              </a:spcBef>
              <a:spcAft>
                <a:spcPts val="0"/>
              </a:spcAft>
              <a:buSzPts val="5200"/>
              <a:buNone/>
              <a:defRPr sz="5200"/>
            </a:lvl8pPr>
            <a:lvl9pPr lvl="8" algn="ctr" rtl="0">
              <a:lnSpc>
                <a:spcPct val="80000"/>
              </a:lnSpc>
              <a:spcBef>
                <a:spcPts val="0"/>
              </a:spcBef>
              <a:spcAft>
                <a:spcPts val="0"/>
              </a:spcAft>
              <a:buSzPts val="5200"/>
              <a:buNone/>
              <a:defRPr sz="5200"/>
            </a:lvl9pPr>
          </a:lstStyle>
          <a:p>
            <a:endParaRPr/>
          </a:p>
        </p:txBody>
      </p:sp>
      <p:sp>
        <p:nvSpPr>
          <p:cNvPr id="274" name="Google Shape;274;p31"/>
          <p:cNvSpPr txBox="1">
            <a:spLocks noGrp="1"/>
          </p:cNvSpPr>
          <p:nvPr>
            <p:ph type="subTitle" idx="1"/>
          </p:nvPr>
        </p:nvSpPr>
        <p:spPr>
          <a:xfrm>
            <a:off x="1672950" y="4079042"/>
            <a:ext cx="2415300" cy="62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5" name="Google Shape;275;p31"/>
          <p:cNvSpPr txBox="1">
            <a:spLocks noGrp="1"/>
          </p:cNvSpPr>
          <p:nvPr>
            <p:ph type="ctrTitle" idx="3"/>
          </p:nvPr>
        </p:nvSpPr>
        <p:spPr>
          <a:xfrm>
            <a:off x="1672938" y="1789025"/>
            <a:ext cx="2415300" cy="4230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1800"/>
              <a:buNone/>
              <a:defRPr sz="1800"/>
            </a:lvl1pPr>
            <a:lvl2pPr lvl="1" algn="ctr" rtl="0">
              <a:lnSpc>
                <a:spcPct val="80000"/>
              </a:lnSpc>
              <a:spcBef>
                <a:spcPts val="0"/>
              </a:spcBef>
              <a:spcAft>
                <a:spcPts val="0"/>
              </a:spcAft>
              <a:buSzPts val="5200"/>
              <a:buNone/>
              <a:defRPr sz="5200"/>
            </a:lvl2pPr>
            <a:lvl3pPr lvl="2" algn="ctr" rtl="0">
              <a:lnSpc>
                <a:spcPct val="80000"/>
              </a:lnSpc>
              <a:spcBef>
                <a:spcPts val="0"/>
              </a:spcBef>
              <a:spcAft>
                <a:spcPts val="0"/>
              </a:spcAft>
              <a:buSzPts val="5200"/>
              <a:buNone/>
              <a:defRPr sz="5200"/>
            </a:lvl3pPr>
            <a:lvl4pPr lvl="3" algn="ctr" rtl="0">
              <a:lnSpc>
                <a:spcPct val="80000"/>
              </a:lnSpc>
              <a:spcBef>
                <a:spcPts val="0"/>
              </a:spcBef>
              <a:spcAft>
                <a:spcPts val="0"/>
              </a:spcAft>
              <a:buSzPts val="5200"/>
              <a:buNone/>
              <a:defRPr sz="5200"/>
            </a:lvl4pPr>
            <a:lvl5pPr lvl="4" algn="ctr" rtl="0">
              <a:lnSpc>
                <a:spcPct val="80000"/>
              </a:lnSpc>
              <a:spcBef>
                <a:spcPts val="0"/>
              </a:spcBef>
              <a:spcAft>
                <a:spcPts val="0"/>
              </a:spcAft>
              <a:buSzPts val="5200"/>
              <a:buNone/>
              <a:defRPr sz="5200"/>
            </a:lvl5pPr>
            <a:lvl6pPr lvl="5" algn="ctr" rtl="0">
              <a:lnSpc>
                <a:spcPct val="80000"/>
              </a:lnSpc>
              <a:spcBef>
                <a:spcPts val="0"/>
              </a:spcBef>
              <a:spcAft>
                <a:spcPts val="0"/>
              </a:spcAft>
              <a:buSzPts val="5200"/>
              <a:buNone/>
              <a:defRPr sz="5200"/>
            </a:lvl6pPr>
            <a:lvl7pPr lvl="6" algn="ctr" rtl="0">
              <a:lnSpc>
                <a:spcPct val="80000"/>
              </a:lnSpc>
              <a:spcBef>
                <a:spcPts val="0"/>
              </a:spcBef>
              <a:spcAft>
                <a:spcPts val="0"/>
              </a:spcAft>
              <a:buSzPts val="5200"/>
              <a:buNone/>
              <a:defRPr sz="5200"/>
            </a:lvl7pPr>
            <a:lvl8pPr lvl="7" algn="ctr" rtl="0">
              <a:lnSpc>
                <a:spcPct val="80000"/>
              </a:lnSpc>
              <a:spcBef>
                <a:spcPts val="0"/>
              </a:spcBef>
              <a:spcAft>
                <a:spcPts val="0"/>
              </a:spcAft>
              <a:buSzPts val="5200"/>
              <a:buNone/>
              <a:defRPr sz="5200"/>
            </a:lvl8pPr>
            <a:lvl9pPr lvl="8" algn="ctr" rtl="0">
              <a:lnSpc>
                <a:spcPct val="80000"/>
              </a:lnSpc>
              <a:spcBef>
                <a:spcPts val="0"/>
              </a:spcBef>
              <a:spcAft>
                <a:spcPts val="0"/>
              </a:spcAft>
              <a:buSzPts val="5200"/>
              <a:buNone/>
              <a:defRPr sz="5200"/>
            </a:lvl9pPr>
          </a:lstStyle>
          <a:p>
            <a:endParaRPr/>
          </a:p>
        </p:txBody>
      </p:sp>
      <p:sp>
        <p:nvSpPr>
          <p:cNvPr id="276" name="Google Shape;276;p31"/>
          <p:cNvSpPr txBox="1">
            <a:spLocks noGrp="1"/>
          </p:cNvSpPr>
          <p:nvPr>
            <p:ph type="subTitle" idx="4"/>
          </p:nvPr>
        </p:nvSpPr>
        <p:spPr>
          <a:xfrm>
            <a:off x="1672950" y="2089150"/>
            <a:ext cx="2415300" cy="62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7" name="Google Shape;277;p31"/>
          <p:cNvSpPr txBox="1">
            <a:spLocks noGrp="1"/>
          </p:cNvSpPr>
          <p:nvPr>
            <p:ph type="ctrTitle" idx="5"/>
          </p:nvPr>
        </p:nvSpPr>
        <p:spPr>
          <a:xfrm>
            <a:off x="5055766" y="3778919"/>
            <a:ext cx="2415300" cy="4230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1800"/>
              <a:buNone/>
              <a:defRPr sz="1800"/>
            </a:lvl1pPr>
            <a:lvl2pPr lvl="1" algn="ctr" rtl="0">
              <a:lnSpc>
                <a:spcPct val="80000"/>
              </a:lnSpc>
              <a:spcBef>
                <a:spcPts val="0"/>
              </a:spcBef>
              <a:spcAft>
                <a:spcPts val="0"/>
              </a:spcAft>
              <a:buSzPts val="5200"/>
              <a:buNone/>
              <a:defRPr sz="5200"/>
            </a:lvl2pPr>
            <a:lvl3pPr lvl="2" algn="ctr" rtl="0">
              <a:lnSpc>
                <a:spcPct val="80000"/>
              </a:lnSpc>
              <a:spcBef>
                <a:spcPts val="0"/>
              </a:spcBef>
              <a:spcAft>
                <a:spcPts val="0"/>
              </a:spcAft>
              <a:buSzPts val="5200"/>
              <a:buNone/>
              <a:defRPr sz="5200"/>
            </a:lvl3pPr>
            <a:lvl4pPr lvl="3" algn="ctr" rtl="0">
              <a:lnSpc>
                <a:spcPct val="80000"/>
              </a:lnSpc>
              <a:spcBef>
                <a:spcPts val="0"/>
              </a:spcBef>
              <a:spcAft>
                <a:spcPts val="0"/>
              </a:spcAft>
              <a:buSzPts val="5200"/>
              <a:buNone/>
              <a:defRPr sz="5200"/>
            </a:lvl4pPr>
            <a:lvl5pPr lvl="4" algn="ctr" rtl="0">
              <a:lnSpc>
                <a:spcPct val="80000"/>
              </a:lnSpc>
              <a:spcBef>
                <a:spcPts val="0"/>
              </a:spcBef>
              <a:spcAft>
                <a:spcPts val="0"/>
              </a:spcAft>
              <a:buSzPts val="5200"/>
              <a:buNone/>
              <a:defRPr sz="5200"/>
            </a:lvl5pPr>
            <a:lvl6pPr lvl="5" algn="ctr" rtl="0">
              <a:lnSpc>
                <a:spcPct val="80000"/>
              </a:lnSpc>
              <a:spcBef>
                <a:spcPts val="0"/>
              </a:spcBef>
              <a:spcAft>
                <a:spcPts val="0"/>
              </a:spcAft>
              <a:buSzPts val="5200"/>
              <a:buNone/>
              <a:defRPr sz="5200"/>
            </a:lvl6pPr>
            <a:lvl7pPr lvl="6" algn="ctr" rtl="0">
              <a:lnSpc>
                <a:spcPct val="80000"/>
              </a:lnSpc>
              <a:spcBef>
                <a:spcPts val="0"/>
              </a:spcBef>
              <a:spcAft>
                <a:spcPts val="0"/>
              </a:spcAft>
              <a:buSzPts val="5200"/>
              <a:buNone/>
              <a:defRPr sz="5200"/>
            </a:lvl7pPr>
            <a:lvl8pPr lvl="7" algn="ctr" rtl="0">
              <a:lnSpc>
                <a:spcPct val="80000"/>
              </a:lnSpc>
              <a:spcBef>
                <a:spcPts val="0"/>
              </a:spcBef>
              <a:spcAft>
                <a:spcPts val="0"/>
              </a:spcAft>
              <a:buSzPts val="5200"/>
              <a:buNone/>
              <a:defRPr sz="5200"/>
            </a:lvl8pPr>
            <a:lvl9pPr lvl="8" algn="ctr" rtl="0">
              <a:lnSpc>
                <a:spcPct val="80000"/>
              </a:lnSpc>
              <a:spcBef>
                <a:spcPts val="0"/>
              </a:spcBef>
              <a:spcAft>
                <a:spcPts val="0"/>
              </a:spcAft>
              <a:buSzPts val="5200"/>
              <a:buNone/>
              <a:defRPr sz="5200"/>
            </a:lvl9pPr>
          </a:lstStyle>
          <a:p>
            <a:endParaRPr/>
          </a:p>
        </p:txBody>
      </p:sp>
      <p:sp>
        <p:nvSpPr>
          <p:cNvPr id="278" name="Google Shape;278;p31"/>
          <p:cNvSpPr txBox="1">
            <a:spLocks noGrp="1"/>
          </p:cNvSpPr>
          <p:nvPr>
            <p:ph type="subTitle" idx="6"/>
          </p:nvPr>
        </p:nvSpPr>
        <p:spPr>
          <a:xfrm>
            <a:off x="5055776" y="4079042"/>
            <a:ext cx="2415300" cy="62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9" name="Google Shape;279;p31"/>
          <p:cNvSpPr txBox="1">
            <a:spLocks noGrp="1"/>
          </p:cNvSpPr>
          <p:nvPr>
            <p:ph type="ctrTitle" idx="7"/>
          </p:nvPr>
        </p:nvSpPr>
        <p:spPr>
          <a:xfrm>
            <a:off x="5055766" y="1789025"/>
            <a:ext cx="2415300" cy="4230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1800"/>
              <a:buNone/>
              <a:defRPr sz="1800"/>
            </a:lvl1pPr>
            <a:lvl2pPr lvl="1" algn="ctr" rtl="0">
              <a:lnSpc>
                <a:spcPct val="80000"/>
              </a:lnSpc>
              <a:spcBef>
                <a:spcPts val="0"/>
              </a:spcBef>
              <a:spcAft>
                <a:spcPts val="0"/>
              </a:spcAft>
              <a:buSzPts val="5200"/>
              <a:buNone/>
              <a:defRPr sz="5200"/>
            </a:lvl2pPr>
            <a:lvl3pPr lvl="2" algn="ctr" rtl="0">
              <a:lnSpc>
                <a:spcPct val="80000"/>
              </a:lnSpc>
              <a:spcBef>
                <a:spcPts val="0"/>
              </a:spcBef>
              <a:spcAft>
                <a:spcPts val="0"/>
              </a:spcAft>
              <a:buSzPts val="5200"/>
              <a:buNone/>
              <a:defRPr sz="5200"/>
            </a:lvl3pPr>
            <a:lvl4pPr lvl="3" algn="ctr" rtl="0">
              <a:lnSpc>
                <a:spcPct val="80000"/>
              </a:lnSpc>
              <a:spcBef>
                <a:spcPts val="0"/>
              </a:spcBef>
              <a:spcAft>
                <a:spcPts val="0"/>
              </a:spcAft>
              <a:buSzPts val="5200"/>
              <a:buNone/>
              <a:defRPr sz="5200"/>
            </a:lvl4pPr>
            <a:lvl5pPr lvl="4" algn="ctr" rtl="0">
              <a:lnSpc>
                <a:spcPct val="80000"/>
              </a:lnSpc>
              <a:spcBef>
                <a:spcPts val="0"/>
              </a:spcBef>
              <a:spcAft>
                <a:spcPts val="0"/>
              </a:spcAft>
              <a:buSzPts val="5200"/>
              <a:buNone/>
              <a:defRPr sz="5200"/>
            </a:lvl5pPr>
            <a:lvl6pPr lvl="5" algn="ctr" rtl="0">
              <a:lnSpc>
                <a:spcPct val="80000"/>
              </a:lnSpc>
              <a:spcBef>
                <a:spcPts val="0"/>
              </a:spcBef>
              <a:spcAft>
                <a:spcPts val="0"/>
              </a:spcAft>
              <a:buSzPts val="5200"/>
              <a:buNone/>
              <a:defRPr sz="5200"/>
            </a:lvl6pPr>
            <a:lvl7pPr lvl="6" algn="ctr" rtl="0">
              <a:lnSpc>
                <a:spcPct val="80000"/>
              </a:lnSpc>
              <a:spcBef>
                <a:spcPts val="0"/>
              </a:spcBef>
              <a:spcAft>
                <a:spcPts val="0"/>
              </a:spcAft>
              <a:buSzPts val="5200"/>
              <a:buNone/>
              <a:defRPr sz="5200"/>
            </a:lvl7pPr>
            <a:lvl8pPr lvl="7" algn="ctr" rtl="0">
              <a:lnSpc>
                <a:spcPct val="80000"/>
              </a:lnSpc>
              <a:spcBef>
                <a:spcPts val="0"/>
              </a:spcBef>
              <a:spcAft>
                <a:spcPts val="0"/>
              </a:spcAft>
              <a:buSzPts val="5200"/>
              <a:buNone/>
              <a:defRPr sz="5200"/>
            </a:lvl8pPr>
            <a:lvl9pPr lvl="8" algn="ctr" rtl="0">
              <a:lnSpc>
                <a:spcPct val="80000"/>
              </a:lnSpc>
              <a:spcBef>
                <a:spcPts val="0"/>
              </a:spcBef>
              <a:spcAft>
                <a:spcPts val="0"/>
              </a:spcAft>
              <a:buSzPts val="5200"/>
              <a:buNone/>
              <a:defRPr sz="5200"/>
            </a:lvl9pPr>
          </a:lstStyle>
          <a:p>
            <a:endParaRPr/>
          </a:p>
        </p:txBody>
      </p:sp>
      <p:sp>
        <p:nvSpPr>
          <p:cNvPr id="280" name="Google Shape;280;p31"/>
          <p:cNvSpPr txBox="1">
            <a:spLocks noGrp="1"/>
          </p:cNvSpPr>
          <p:nvPr>
            <p:ph type="subTitle" idx="8"/>
          </p:nvPr>
        </p:nvSpPr>
        <p:spPr>
          <a:xfrm>
            <a:off x="5055776" y="2089150"/>
            <a:ext cx="2415300" cy="62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81" name="Google Shape;281;p31"/>
          <p:cNvGrpSpPr/>
          <p:nvPr/>
        </p:nvGrpSpPr>
        <p:grpSpPr>
          <a:xfrm>
            <a:off x="8493652" y="628633"/>
            <a:ext cx="1585217" cy="715313"/>
            <a:chOff x="8138310" y="3811875"/>
            <a:chExt cx="1584900" cy="715313"/>
          </a:xfrm>
        </p:grpSpPr>
        <p:sp>
          <p:nvSpPr>
            <p:cNvPr id="282" name="Google Shape;282;p31"/>
            <p:cNvSpPr/>
            <p:nvPr/>
          </p:nvSpPr>
          <p:spPr>
            <a:xfrm>
              <a:off x="8138310" y="3811875"/>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8138310" y="4450988"/>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 name="Google Shape;284;p31"/>
          <p:cNvGrpSpPr/>
          <p:nvPr/>
        </p:nvGrpSpPr>
        <p:grpSpPr>
          <a:xfrm>
            <a:off x="-934881" y="3654688"/>
            <a:ext cx="1585217" cy="715313"/>
            <a:chOff x="8138310" y="3811875"/>
            <a:chExt cx="1584900" cy="715313"/>
          </a:xfrm>
        </p:grpSpPr>
        <p:sp>
          <p:nvSpPr>
            <p:cNvPr id="285" name="Google Shape;285;p31"/>
            <p:cNvSpPr/>
            <p:nvPr/>
          </p:nvSpPr>
          <p:spPr>
            <a:xfrm>
              <a:off x="8138310" y="3811875"/>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8138310" y="4450988"/>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2">
  <p:cSld name="TITLE_AND_BODY_1_2_2">
    <p:spTree>
      <p:nvGrpSpPr>
        <p:cNvPr id="1" name="Shape 287"/>
        <p:cNvGrpSpPr/>
        <p:nvPr/>
      </p:nvGrpSpPr>
      <p:grpSpPr>
        <a:xfrm>
          <a:off x="0" y="0"/>
          <a:ext cx="0" cy="0"/>
          <a:chOff x="0" y="0"/>
          <a:chExt cx="0" cy="0"/>
        </a:xfrm>
      </p:grpSpPr>
      <p:sp>
        <p:nvSpPr>
          <p:cNvPr id="288" name="Google Shape;288;p32"/>
          <p:cNvSpPr txBox="1">
            <a:spLocks noGrp="1"/>
          </p:cNvSpPr>
          <p:nvPr>
            <p:ph type="title"/>
          </p:nvPr>
        </p:nvSpPr>
        <p:spPr>
          <a:xfrm>
            <a:off x="990475" y="403637"/>
            <a:ext cx="424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89" name="Google Shape;289;p32"/>
          <p:cNvSpPr txBox="1">
            <a:spLocks noGrp="1"/>
          </p:cNvSpPr>
          <p:nvPr>
            <p:ph type="ctrTitle" idx="2"/>
          </p:nvPr>
        </p:nvSpPr>
        <p:spPr>
          <a:xfrm>
            <a:off x="1861138" y="3169319"/>
            <a:ext cx="2415300" cy="4230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SzPts val="1800"/>
              <a:buNone/>
              <a:defRPr sz="1800"/>
            </a:lvl1pPr>
            <a:lvl2pPr lvl="1" rtl="0">
              <a:lnSpc>
                <a:spcPct val="80000"/>
              </a:lnSpc>
              <a:spcBef>
                <a:spcPts val="0"/>
              </a:spcBef>
              <a:spcAft>
                <a:spcPts val="0"/>
              </a:spcAft>
              <a:buSzPts val="5200"/>
              <a:buNone/>
              <a:defRPr sz="5200"/>
            </a:lvl2pPr>
            <a:lvl3pPr lvl="2" rtl="0">
              <a:lnSpc>
                <a:spcPct val="80000"/>
              </a:lnSpc>
              <a:spcBef>
                <a:spcPts val="0"/>
              </a:spcBef>
              <a:spcAft>
                <a:spcPts val="0"/>
              </a:spcAft>
              <a:buSzPts val="5200"/>
              <a:buNone/>
              <a:defRPr sz="5200"/>
            </a:lvl3pPr>
            <a:lvl4pPr lvl="3" rtl="0">
              <a:lnSpc>
                <a:spcPct val="80000"/>
              </a:lnSpc>
              <a:spcBef>
                <a:spcPts val="0"/>
              </a:spcBef>
              <a:spcAft>
                <a:spcPts val="0"/>
              </a:spcAft>
              <a:buSzPts val="5200"/>
              <a:buNone/>
              <a:defRPr sz="5200"/>
            </a:lvl4pPr>
            <a:lvl5pPr lvl="4" rtl="0">
              <a:lnSpc>
                <a:spcPct val="80000"/>
              </a:lnSpc>
              <a:spcBef>
                <a:spcPts val="0"/>
              </a:spcBef>
              <a:spcAft>
                <a:spcPts val="0"/>
              </a:spcAft>
              <a:buSzPts val="5200"/>
              <a:buNone/>
              <a:defRPr sz="5200"/>
            </a:lvl5pPr>
            <a:lvl6pPr lvl="5" rtl="0">
              <a:lnSpc>
                <a:spcPct val="80000"/>
              </a:lnSpc>
              <a:spcBef>
                <a:spcPts val="0"/>
              </a:spcBef>
              <a:spcAft>
                <a:spcPts val="0"/>
              </a:spcAft>
              <a:buSzPts val="5200"/>
              <a:buNone/>
              <a:defRPr sz="5200"/>
            </a:lvl6pPr>
            <a:lvl7pPr lvl="6" rtl="0">
              <a:lnSpc>
                <a:spcPct val="80000"/>
              </a:lnSpc>
              <a:spcBef>
                <a:spcPts val="0"/>
              </a:spcBef>
              <a:spcAft>
                <a:spcPts val="0"/>
              </a:spcAft>
              <a:buSzPts val="5200"/>
              <a:buNone/>
              <a:defRPr sz="5200"/>
            </a:lvl7pPr>
            <a:lvl8pPr lvl="7" rtl="0">
              <a:lnSpc>
                <a:spcPct val="80000"/>
              </a:lnSpc>
              <a:spcBef>
                <a:spcPts val="0"/>
              </a:spcBef>
              <a:spcAft>
                <a:spcPts val="0"/>
              </a:spcAft>
              <a:buSzPts val="5200"/>
              <a:buNone/>
              <a:defRPr sz="5200"/>
            </a:lvl8pPr>
            <a:lvl9pPr lvl="8" rtl="0">
              <a:lnSpc>
                <a:spcPct val="80000"/>
              </a:lnSpc>
              <a:spcBef>
                <a:spcPts val="0"/>
              </a:spcBef>
              <a:spcAft>
                <a:spcPts val="0"/>
              </a:spcAft>
              <a:buSzPts val="5200"/>
              <a:buNone/>
              <a:defRPr sz="5200"/>
            </a:lvl9pPr>
          </a:lstStyle>
          <a:p>
            <a:endParaRPr/>
          </a:p>
        </p:txBody>
      </p:sp>
      <p:sp>
        <p:nvSpPr>
          <p:cNvPr id="290" name="Google Shape;290;p32"/>
          <p:cNvSpPr txBox="1">
            <a:spLocks noGrp="1"/>
          </p:cNvSpPr>
          <p:nvPr>
            <p:ph type="subTitle" idx="1"/>
          </p:nvPr>
        </p:nvSpPr>
        <p:spPr>
          <a:xfrm>
            <a:off x="1861150" y="3469442"/>
            <a:ext cx="2415300" cy="62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91" name="Google Shape;291;p32"/>
          <p:cNvSpPr txBox="1">
            <a:spLocks noGrp="1"/>
          </p:cNvSpPr>
          <p:nvPr>
            <p:ph type="ctrTitle" idx="3"/>
          </p:nvPr>
        </p:nvSpPr>
        <p:spPr>
          <a:xfrm>
            <a:off x="1861138" y="1560425"/>
            <a:ext cx="2415300" cy="4230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SzPts val="1800"/>
              <a:buNone/>
              <a:defRPr sz="1800"/>
            </a:lvl1pPr>
            <a:lvl2pPr lvl="1" rtl="0">
              <a:lnSpc>
                <a:spcPct val="80000"/>
              </a:lnSpc>
              <a:spcBef>
                <a:spcPts val="0"/>
              </a:spcBef>
              <a:spcAft>
                <a:spcPts val="0"/>
              </a:spcAft>
              <a:buSzPts val="5200"/>
              <a:buNone/>
              <a:defRPr sz="5200"/>
            </a:lvl2pPr>
            <a:lvl3pPr lvl="2" rtl="0">
              <a:lnSpc>
                <a:spcPct val="80000"/>
              </a:lnSpc>
              <a:spcBef>
                <a:spcPts val="0"/>
              </a:spcBef>
              <a:spcAft>
                <a:spcPts val="0"/>
              </a:spcAft>
              <a:buSzPts val="5200"/>
              <a:buNone/>
              <a:defRPr sz="5200"/>
            </a:lvl3pPr>
            <a:lvl4pPr lvl="3" rtl="0">
              <a:lnSpc>
                <a:spcPct val="80000"/>
              </a:lnSpc>
              <a:spcBef>
                <a:spcPts val="0"/>
              </a:spcBef>
              <a:spcAft>
                <a:spcPts val="0"/>
              </a:spcAft>
              <a:buSzPts val="5200"/>
              <a:buNone/>
              <a:defRPr sz="5200"/>
            </a:lvl4pPr>
            <a:lvl5pPr lvl="4" rtl="0">
              <a:lnSpc>
                <a:spcPct val="80000"/>
              </a:lnSpc>
              <a:spcBef>
                <a:spcPts val="0"/>
              </a:spcBef>
              <a:spcAft>
                <a:spcPts val="0"/>
              </a:spcAft>
              <a:buSzPts val="5200"/>
              <a:buNone/>
              <a:defRPr sz="5200"/>
            </a:lvl5pPr>
            <a:lvl6pPr lvl="5" rtl="0">
              <a:lnSpc>
                <a:spcPct val="80000"/>
              </a:lnSpc>
              <a:spcBef>
                <a:spcPts val="0"/>
              </a:spcBef>
              <a:spcAft>
                <a:spcPts val="0"/>
              </a:spcAft>
              <a:buSzPts val="5200"/>
              <a:buNone/>
              <a:defRPr sz="5200"/>
            </a:lvl6pPr>
            <a:lvl7pPr lvl="6" rtl="0">
              <a:lnSpc>
                <a:spcPct val="80000"/>
              </a:lnSpc>
              <a:spcBef>
                <a:spcPts val="0"/>
              </a:spcBef>
              <a:spcAft>
                <a:spcPts val="0"/>
              </a:spcAft>
              <a:buSzPts val="5200"/>
              <a:buNone/>
              <a:defRPr sz="5200"/>
            </a:lvl7pPr>
            <a:lvl8pPr lvl="7" rtl="0">
              <a:lnSpc>
                <a:spcPct val="80000"/>
              </a:lnSpc>
              <a:spcBef>
                <a:spcPts val="0"/>
              </a:spcBef>
              <a:spcAft>
                <a:spcPts val="0"/>
              </a:spcAft>
              <a:buSzPts val="5200"/>
              <a:buNone/>
              <a:defRPr sz="5200"/>
            </a:lvl8pPr>
            <a:lvl9pPr lvl="8" rtl="0">
              <a:lnSpc>
                <a:spcPct val="80000"/>
              </a:lnSpc>
              <a:spcBef>
                <a:spcPts val="0"/>
              </a:spcBef>
              <a:spcAft>
                <a:spcPts val="0"/>
              </a:spcAft>
              <a:buSzPts val="5200"/>
              <a:buNone/>
              <a:defRPr sz="5200"/>
            </a:lvl9pPr>
          </a:lstStyle>
          <a:p>
            <a:endParaRPr/>
          </a:p>
        </p:txBody>
      </p:sp>
      <p:sp>
        <p:nvSpPr>
          <p:cNvPr id="292" name="Google Shape;292;p32"/>
          <p:cNvSpPr txBox="1">
            <a:spLocks noGrp="1"/>
          </p:cNvSpPr>
          <p:nvPr>
            <p:ph type="subTitle" idx="4"/>
          </p:nvPr>
        </p:nvSpPr>
        <p:spPr>
          <a:xfrm>
            <a:off x="1861150" y="1860550"/>
            <a:ext cx="2415300" cy="62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93" name="Google Shape;293;p32"/>
          <p:cNvSpPr txBox="1">
            <a:spLocks noGrp="1"/>
          </p:cNvSpPr>
          <p:nvPr>
            <p:ph type="ctrTitle" idx="5"/>
          </p:nvPr>
        </p:nvSpPr>
        <p:spPr>
          <a:xfrm>
            <a:off x="5805141" y="3169319"/>
            <a:ext cx="2415300" cy="4230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SzPts val="1800"/>
              <a:buNone/>
              <a:defRPr sz="1800"/>
            </a:lvl1pPr>
            <a:lvl2pPr lvl="1" rtl="0">
              <a:lnSpc>
                <a:spcPct val="80000"/>
              </a:lnSpc>
              <a:spcBef>
                <a:spcPts val="0"/>
              </a:spcBef>
              <a:spcAft>
                <a:spcPts val="0"/>
              </a:spcAft>
              <a:buSzPts val="5200"/>
              <a:buNone/>
              <a:defRPr sz="5200"/>
            </a:lvl2pPr>
            <a:lvl3pPr lvl="2" rtl="0">
              <a:lnSpc>
                <a:spcPct val="80000"/>
              </a:lnSpc>
              <a:spcBef>
                <a:spcPts val="0"/>
              </a:spcBef>
              <a:spcAft>
                <a:spcPts val="0"/>
              </a:spcAft>
              <a:buSzPts val="5200"/>
              <a:buNone/>
              <a:defRPr sz="5200"/>
            </a:lvl3pPr>
            <a:lvl4pPr lvl="3" rtl="0">
              <a:lnSpc>
                <a:spcPct val="80000"/>
              </a:lnSpc>
              <a:spcBef>
                <a:spcPts val="0"/>
              </a:spcBef>
              <a:spcAft>
                <a:spcPts val="0"/>
              </a:spcAft>
              <a:buSzPts val="5200"/>
              <a:buNone/>
              <a:defRPr sz="5200"/>
            </a:lvl4pPr>
            <a:lvl5pPr lvl="4" rtl="0">
              <a:lnSpc>
                <a:spcPct val="80000"/>
              </a:lnSpc>
              <a:spcBef>
                <a:spcPts val="0"/>
              </a:spcBef>
              <a:spcAft>
                <a:spcPts val="0"/>
              </a:spcAft>
              <a:buSzPts val="5200"/>
              <a:buNone/>
              <a:defRPr sz="5200"/>
            </a:lvl5pPr>
            <a:lvl6pPr lvl="5" rtl="0">
              <a:lnSpc>
                <a:spcPct val="80000"/>
              </a:lnSpc>
              <a:spcBef>
                <a:spcPts val="0"/>
              </a:spcBef>
              <a:spcAft>
                <a:spcPts val="0"/>
              </a:spcAft>
              <a:buSzPts val="5200"/>
              <a:buNone/>
              <a:defRPr sz="5200"/>
            </a:lvl6pPr>
            <a:lvl7pPr lvl="6" rtl="0">
              <a:lnSpc>
                <a:spcPct val="80000"/>
              </a:lnSpc>
              <a:spcBef>
                <a:spcPts val="0"/>
              </a:spcBef>
              <a:spcAft>
                <a:spcPts val="0"/>
              </a:spcAft>
              <a:buSzPts val="5200"/>
              <a:buNone/>
              <a:defRPr sz="5200"/>
            </a:lvl7pPr>
            <a:lvl8pPr lvl="7" rtl="0">
              <a:lnSpc>
                <a:spcPct val="80000"/>
              </a:lnSpc>
              <a:spcBef>
                <a:spcPts val="0"/>
              </a:spcBef>
              <a:spcAft>
                <a:spcPts val="0"/>
              </a:spcAft>
              <a:buSzPts val="5200"/>
              <a:buNone/>
              <a:defRPr sz="5200"/>
            </a:lvl8pPr>
            <a:lvl9pPr lvl="8" rtl="0">
              <a:lnSpc>
                <a:spcPct val="80000"/>
              </a:lnSpc>
              <a:spcBef>
                <a:spcPts val="0"/>
              </a:spcBef>
              <a:spcAft>
                <a:spcPts val="0"/>
              </a:spcAft>
              <a:buSzPts val="5200"/>
              <a:buNone/>
              <a:defRPr sz="5200"/>
            </a:lvl9pPr>
          </a:lstStyle>
          <a:p>
            <a:endParaRPr/>
          </a:p>
        </p:txBody>
      </p:sp>
      <p:sp>
        <p:nvSpPr>
          <p:cNvPr id="294" name="Google Shape;294;p32"/>
          <p:cNvSpPr txBox="1">
            <a:spLocks noGrp="1"/>
          </p:cNvSpPr>
          <p:nvPr>
            <p:ph type="subTitle" idx="6"/>
          </p:nvPr>
        </p:nvSpPr>
        <p:spPr>
          <a:xfrm>
            <a:off x="5805151" y="3469442"/>
            <a:ext cx="2415300" cy="62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95" name="Google Shape;295;p32"/>
          <p:cNvSpPr txBox="1">
            <a:spLocks noGrp="1"/>
          </p:cNvSpPr>
          <p:nvPr>
            <p:ph type="ctrTitle" idx="7"/>
          </p:nvPr>
        </p:nvSpPr>
        <p:spPr>
          <a:xfrm>
            <a:off x="5805141" y="1560425"/>
            <a:ext cx="2415300" cy="4230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SzPts val="1800"/>
              <a:buNone/>
              <a:defRPr sz="1800"/>
            </a:lvl1pPr>
            <a:lvl2pPr lvl="1" rtl="0">
              <a:lnSpc>
                <a:spcPct val="80000"/>
              </a:lnSpc>
              <a:spcBef>
                <a:spcPts val="0"/>
              </a:spcBef>
              <a:spcAft>
                <a:spcPts val="0"/>
              </a:spcAft>
              <a:buSzPts val="5200"/>
              <a:buNone/>
              <a:defRPr sz="5200"/>
            </a:lvl2pPr>
            <a:lvl3pPr lvl="2" rtl="0">
              <a:lnSpc>
                <a:spcPct val="80000"/>
              </a:lnSpc>
              <a:spcBef>
                <a:spcPts val="0"/>
              </a:spcBef>
              <a:spcAft>
                <a:spcPts val="0"/>
              </a:spcAft>
              <a:buSzPts val="5200"/>
              <a:buNone/>
              <a:defRPr sz="5200"/>
            </a:lvl3pPr>
            <a:lvl4pPr lvl="3" rtl="0">
              <a:lnSpc>
                <a:spcPct val="80000"/>
              </a:lnSpc>
              <a:spcBef>
                <a:spcPts val="0"/>
              </a:spcBef>
              <a:spcAft>
                <a:spcPts val="0"/>
              </a:spcAft>
              <a:buSzPts val="5200"/>
              <a:buNone/>
              <a:defRPr sz="5200"/>
            </a:lvl4pPr>
            <a:lvl5pPr lvl="4" rtl="0">
              <a:lnSpc>
                <a:spcPct val="80000"/>
              </a:lnSpc>
              <a:spcBef>
                <a:spcPts val="0"/>
              </a:spcBef>
              <a:spcAft>
                <a:spcPts val="0"/>
              </a:spcAft>
              <a:buSzPts val="5200"/>
              <a:buNone/>
              <a:defRPr sz="5200"/>
            </a:lvl5pPr>
            <a:lvl6pPr lvl="5" rtl="0">
              <a:lnSpc>
                <a:spcPct val="80000"/>
              </a:lnSpc>
              <a:spcBef>
                <a:spcPts val="0"/>
              </a:spcBef>
              <a:spcAft>
                <a:spcPts val="0"/>
              </a:spcAft>
              <a:buSzPts val="5200"/>
              <a:buNone/>
              <a:defRPr sz="5200"/>
            </a:lvl6pPr>
            <a:lvl7pPr lvl="6" rtl="0">
              <a:lnSpc>
                <a:spcPct val="80000"/>
              </a:lnSpc>
              <a:spcBef>
                <a:spcPts val="0"/>
              </a:spcBef>
              <a:spcAft>
                <a:spcPts val="0"/>
              </a:spcAft>
              <a:buSzPts val="5200"/>
              <a:buNone/>
              <a:defRPr sz="5200"/>
            </a:lvl7pPr>
            <a:lvl8pPr lvl="7" rtl="0">
              <a:lnSpc>
                <a:spcPct val="80000"/>
              </a:lnSpc>
              <a:spcBef>
                <a:spcPts val="0"/>
              </a:spcBef>
              <a:spcAft>
                <a:spcPts val="0"/>
              </a:spcAft>
              <a:buSzPts val="5200"/>
              <a:buNone/>
              <a:defRPr sz="5200"/>
            </a:lvl8pPr>
            <a:lvl9pPr lvl="8" rtl="0">
              <a:lnSpc>
                <a:spcPct val="80000"/>
              </a:lnSpc>
              <a:spcBef>
                <a:spcPts val="0"/>
              </a:spcBef>
              <a:spcAft>
                <a:spcPts val="0"/>
              </a:spcAft>
              <a:buSzPts val="5200"/>
              <a:buNone/>
              <a:defRPr sz="5200"/>
            </a:lvl9pPr>
          </a:lstStyle>
          <a:p>
            <a:endParaRPr/>
          </a:p>
        </p:txBody>
      </p:sp>
      <p:sp>
        <p:nvSpPr>
          <p:cNvPr id="296" name="Google Shape;296;p32"/>
          <p:cNvSpPr txBox="1">
            <a:spLocks noGrp="1"/>
          </p:cNvSpPr>
          <p:nvPr>
            <p:ph type="subTitle" idx="8"/>
          </p:nvPr>
        </p:nvSpPr>
        <p:spPr>
          <a:xfrm>
            <a:off x="5805151" y="1860550"/>
            <a:ext cx="2415300" cy="62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97" name="Google Shape;297;p32"/>
          <p:cNvSpPr/>
          <p:nvPr/>
        </p:nvSpPr>
        <p:spPr>
          <a:xfrm>
            <a:off x="-49150" y="4584400"/>
            <a:ext cx="9242400" cy="626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ive Columns 2">
  <p:cSld name="TITLE_AND_BODY_1_2_3_1">
    <p:spTree>
      <p:nvGrpSpPr>
        <p:cNvPr id="1" name="Shape 344"/>
        <p:cNvGrpSpPr/>
        <p:nvPr/>
      </p:nvGrpSpPr>
      <p:grpSpPr>
        <a:xfrm>
          <a:off x="0" y="0"/>
          <a:ext cx="0" cy="0"/>
          <a:chOff x="0" y="0"/>
          <a:chExt cx="0" cy="0"/>
        </a:xfrm>
      </p:grpSpPr>
      <p:sp>
        <p:nvSpPr>
          <p:cNvPr id="345" name="Google Shape;345;p36"/>
          <p:cNvSpPr txBox="1">
            <a:spLocks noGrp="1"/>
          </p:cNvSpPr>
          <p:nvPr>
            <p:ph type="title"/>
          </p:nvPr>
        </p:nvSpPr>
        <p:spPr>
          <a:xfrm>
            <a:off x="990475" y="403637"/>
            <a:ext cx="424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6" name="Google Shape;346;p36"/>
          <p:cNvSpPr txBox="1">
            <a:spLocks noGrp="1"/>
          </p:cNvSpPr>
          <p:nvPr>
            <p:ph type="ctrTitle" idx="2"/>
          </p:nvPr>
        </p:nvSpPr>
        <p:spPr>
          <a:xfrm>
            <a:off x="990463" y="3778919"/>
            <a:ext cx="2415300" cy="4230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SzPts val="1800"/>
              <a:buNone/>
              <a:defRPr sz="1800"/>
            </a:lvl1pPr>
            <a:lvl2pPr lvl="1" rtl="0">
              <a:lnSpc>
                <a:spcPct val="80000"/>
              </a:lnSpc>
              <a:spcBef>
                <a:spcPts val="0"/>
              </a:spcBef>
              <a:spcAft>
                <a:spcPts val="0"/>
              </a:spcAft>
              <a:buSzPts val="5200"/>
              <a:buNone/>
              <a:defRPr sz="5200"/>
            </a:lvl2pPr>
            <a:lvl3pPr lvl="2" rtl="0">
              <a:lnSpc>
                <a:spcPct val="80000"/>
              </a:lnSpc>
              <a:spcBef>
                <a:spcPts val="0"/>
              </a:spcBef>
              <a:spcAft>
                <a:spcPts val="0"/>
              </a:spcAft>
              <a:buSzPts val="5200"/>
              <a:buNone/>
              <a:defRPr sz="5200"/>
            </a:lvl3pPr>
            <a:lvl4pPr lvl="3" rtl="0">
              <a:lnSpc>
                <a:spcPct val="80000"/>
              </a:lnSpc>
              <a:spcBef>
                <a:spcPts val="0"/>
              </a:spcBef>
              <a:spcAft>
                <a:spcPts val="0"/>
              </a:spcAft>
              <a:buSzPts val="5200"/>
              <a:buNone/>
              <a:defRPr sz="5200"/>
            </a:lvl4pPr>
            <a:lvl5pPr lvl="4" rtl="0">
              <a:lnSpc>
                <a:spcPct val="80000"/>
              </a:lnSpc>
              <a:spcBef>
                <a:spcPts val="0"/>
              </a:spcBef>
              <a:spcAft>
                <a:spcPts val="0"/>
              </a:spcAft>
              <a:buSzPts val="5200"/>
              <a:buNone/>
              <a:defRPr sz="5200"/>
            </a:lvl5pPr>
            <a:lvl6pPr lvl="5" rtl="0">
              <a:lnSpc>
                <a:spcPct val="80000"/>
              </a:lnSpc>
              <a:spcBef>
                <a:spcPts val="0"/>
              </a:spcBef>
              <a:spcAft>
                <a:spcPts val="0"/>
              </a:spcAft>
              <a:buSzPts val="5200"/>
              <a:buNone/>
              <a:defRPr sz="5200"/>
            </a:lvl6pPr>
            <a:lvl7pPr lvl="6" rtl="0">
              <a:lnSpc>
                <a:spcPct val="80000"/>
              </a:lnSpc>
              <a:spcBef>
                <a:spcPts val="0"/>
              </a:spcBef>
              <a:spcAft>
                <a:spcPts val="0"/>
              </a:spcAft>
              <a:buSzPts val="5200"/>
              <a:buNone/>
              <a:defRPr sz="5200"/>
            </a:lvl7pPr>
            <a:lvl8pPr lvl="7" rtl="0">
              <a:lnSpc>
                <a:spcPct val="80000"/>
              </a:lnSpc>
              <a:spcBef>
                <a:spcPts val="0"/>
              </a:spcBef>
              <a:spcAft>
                <a:spcPts val="0"/>
              </a:spcAft>
              <a:buSzPts val="5200"/>
              <a:buNone/>
              <a:defRPr sz="5200"/>
            </a:lvl8pPr>
            <a:lvl9pPr lvl="8" rtl="0">
              <a:lnSpc>
                <a:spcPct val="80000"/>
              </a:lnSpc>
              <a:spcBef>
                <a:spcPts val="0"/>
              </a:spcBef>
              <a:spcAft>
                <a:spcPts val="0"/>
              </a:spcAft>
              <a:buSzPts val="5200"/>
              <a:buNone/>
              <a:defRPr sz="5200"/>
            </a:lvl9pPr>
          </a:lstStyle>
          <a:p>
            <a:endParaRPr/>
          </a:p>
        </p:txBody>
      </p:sp>
      <p:sp>
        <p:nvSpPr>
          <p:cNvPr id="347" name="Google Shape;347;p36"/>
          <p:cNvSpPr txBox="1">
            <a:spLocks noGrp="1"/>
          </p:cNvSpPr>
          <p:nvPr>
            <p:ph type="subTitle" idx="1"/>
          </p:nvPr>
        </p:nvSpPr>
        <p:spPr>
          <a:xfrm>
            <a:off x="990475" y="4079042"/>
            <a:ext cx="2415300" cy="62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48" name="Google Shape;348;p36"/>
          <p:cNvSpPr txBox="1">
            <a:spLocks noGrp="1"/>
          </p:cNvSpPr>
          <p:nvPr>
            <p:ph type="ctrTitle" idx="3"/>
          </p:nvPr>
        </p:nvSpPr>
        <p:spPr>
          <a:xfrm>
            <a:off x="990463" y="1865225"/>
            <a:ext cx="2415300" cy="4230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SzPts val="1800"/>
              <a:buNone/>
              <a:defRPr sz="1800"/>
            </a:lvl1pPr>
            <a:lvl2pPr lvl="1" rtl="0">
              <a:lnSpc>
                <a:spcPct val="80000"/>
              </a:lnSpc>
              <a:spcBef>
                <a:spcPts val="0"/>
              </a:spcBef>
              <a:spcAft>
                <a:spcPts val="0"/>
              </a:spcAft>
              <a:buSzPts val="5200"/>
              <a:buNone/>
              <a:defRPr sz="5200"/>
            </a:lvl2pPr>
            <a:lvl3pPr lvl="2" rtl="0">
              <a:lnSpc>
                <a:spcPct val="80000"/>
              </a:lnSpc>
              <a:spcBef>
                <a:spcPts val="0"/>
              </a:spcBef>
              <a:spcAft>
                <a:spcPts val="0"/>
              </a:spcAft>
              <a:buSzPts val="5200"/>
              <a:buNone/>
              <a:defRPr sz="5200"/>
            </a:lvl3pPr>
            <a:lvl4pPr lvl="3" rtl="0">
              <a:lnSpc>
                <a:spcPct val="80000"/>
              </a:lnSpc>
              <a:spcBef>
                <a:spcPts val="0"/>
              </a:spcBef>
              <a:spcAft>
                <a:spcPts val="0"/>
              </a:spcAft>
              <a:buSzPts val="5200"/>
              <a:buNone/>
              <a:defRPr sz="5200"/>
            </a:lvl4pPr>
            <a:lvl5pPr lvl="4" rtl="0">
              <a:lnSpc>
                <a:spcPct val="80000"/>
              </a:lnSpc>
              <a:spcBef>
                <a:spcPts val="0"/>
              </a:spcBef>
              <a:spcAft>
                <a:spcPts val="0"/>
              </a:spcAft>
              <a:buSzPts val="5200"/>
              <a:buNone/>
              <a:defRPr sz="5200"/>
            </a:lvl5pPr>
            <a:lvl6pPr lvl="5" rtl="0">
              <a:lnSpc>
                <a:spcPct val="80000"/>
              </a:lnSpc>
              <a:spcBef>
                <a:spcPts val="0"/>
              </a:spcBef>
              <a:spcAft>
                <a:spcPts val="0"/>
              </a:spcAft>
              <a:buSzPts val="5200"/>
              <a:buNone/>
              <a:defRPr sz="5200"/>
            </a:lvl6pPr>
            <a:lvl7pPr lvl="6" rtl="0">
              <a:lnSpc>
                <a:spcPct val="80000"/>
              </a:lnSpc>
              <a:spcBef>
                <a:spcPts val="0"/>
              </a:spcBef>
              <a:spcAft>
                <a:spcPts val="0"/>
              </a:spcAft>
              <a:buSzPts val="5200"/>
              <a:buNone/>
              <a:defRPr sz="5200"/>
            </a:lvl7pPr>
            <a:lvl8pPr lvl="7" rtl="0">
              <a:lnSpc>
                <a:spcPct val="80000"/>
              </a:lnSpc>
              <a:spcBef>
                <a:spcPts val="0"/>
              </a:spcBef>
              <a:spcAft>
                <a:spcPts val="0"/>
              </a:spcAft>
              <a:buSzPts val="5200"/>
              <a:buNone/>
              <a:defRPr sz="5200"/>
            </a:lvl8pPr>
            <a:lvl9pPr lvl="8" rtl="0">
              <a:lnSpc>
                <a:spcPct val="80000"/>
              </a:lnSpc>
              <a:spcBef>
                <a:spcPts val="0"/>
              </a:spcBef>
              <a:spcAft>
                <a:spcPts val="0"/>
              </a:spcAft>
              <a:buSzPts val="5200"/>
              <a:buNone/>
              <a:defRPr sz="5200"/>
            </a:lvl9pPr>
          </a:lstStyle>
          <a:p>
            <a:endParaRPr/>
          </a:p>
        </p:txBody>
      </p:sp>
      <p:sp>
        <p:nvSpPr>
          <p:cNvPr id="349" name="Google Shape;349;p36"/>
          <p:cNvSpPr txBox="1">
            <a:spLocks noGrp="1"/>
          </p:cNvSpPr>
          <p:nvPr>
            <p:ph type="subTitle" idx="4"/>
          </p:nvPr>
        </p:nvSpPr>
        <p:spPr>
          <a:xfrm>
            <a:off x="990475" y="2165350"/>
            <a:ext cx="2415300" cy="62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0" name="Google Shape;350;p36"/>
          <p:cNvSpPr txBox="1">
            <a:spLocks noGrp="1"/>
          </p:cNvSpPr>
          <p:nvPr>
            <p:ph type="ctrTitle" idx="5"/>
          </p:nvPr>
        </p:nvSpPr>
        <p:spPr>
          <a:xfrm>
            <a:off x="3502966" y="3778919"/>
            <a:ext cx="2415300" cy="4230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SzPts val="1800"/>
              <a:buNone/>
              <a:defRPr sz="1800"/>
            </a:lvl1pPr>
            <a:lvl2pPr lvl="1" rtl="0">
              <a:lnSpc>
                <a:spcPct val="80000"/>
              </a:lnSpc>
              <a:spcBef>
                <a:spcPts val="0"/>
              </a:spcBef>
              <a:spcAft>
                <a:spcPts val="0"/>
              </a:spcAft>
              <a:buSzPts val="5200"/>
              <a:buNone/>
              <a:defRPr sz="5200"/>
            </a:lvl2pPr>
            <a:lvl3pPr lvl="2" rtl="0">
              <a:lnSpc>
                <a:spcPct val="80000"/>
              </a:lnSpc>
              <a:spcBef>
                <a:spcPts val="0"/>
              </a:spcBef>
              <a:spcAft>
                <a:spcPts val="0"/>
              </a:spcAft>
              <a:buSzPts val="5200"/>
              <a:buNone/>
              <a:defRPr sz="5200"/>
            </a:lvl3pPr>
            <a:lvl4pPr lvl="3" rtl="0">
              <a:lnSpc>
                <a:spcPct val="80000"/>
              </a:lnSpc>
              <a:spcBef>
                <a:spcPts val="0"/>
              </a:spcBef>
              <a:spcAft>
                <a:spcPts val="0"/>
              </a:spcAft>
              <a:buSzPts val="5200"/>
              <a:buNone/>
              <a:defRPr sz="5200"/>
            </a:lvl4pPr>
            <a:lvl5pPr lvl="4" rtl="0">
              <a:lnSpc>
                <a:spcPct val="80000"/>
              </a:lnSpc>
              <a:spcBef>
                <a:spcPts val="0"/>
              </a:spcBef>
              <a:spcAft>
                <a:spcPts val="0"/>
              </a:spcAft>
              <a:buSzPts val="5200"/>
              <a:buNone/>
              <a:defRPr sz="5200"/>
            </a:lvl5pPr>
            <a:lvl6pPr lvl="5" rtl="0">
              <a:lnSpc>
                <a:spcPct val="80000"/>
              </a:lnSpc>
              <a:spcBef>
                <a:spcPts val="0"/>
              </a:spcBef>
              <a:spcAft>
                <a:spcPts val="0"/>
              </a:spcAft>
              <a:buSzPts val="5200"/>
              <a:buNone/>
              <a:defRPr sz="5200"/>
            </a:lvl6pPr>
            <a:lvl7pPr lvl="6" rtl="0">
              <a:lnSpc>
                <a:spcPct val="80000"/>
              </a:lnSpc>
              <a:spcBef>
                <a:spcPts val="0"/>
              </a:spcBef>
              <a:spcAft>
                <a:spcPts val="0"/>
              </a:spcAft>
              <a:buSzPts val="5200"/>
              <a:buNone/>
              <a:defRPr sz="5200"/>
            </a:lvl7pPr>
            <a:lvl8pPr lvl="7" rtl="0">
              <a:lnSpc>
                <a:spcPct val="80000"/>
              </a:lnSpc>
              <a:spcBef>
                <a:spcPts val="0"/>
              </a:spcBef>
              <a:spcAft>
                <a:spcPts val="0"/>
              </a:spcAft>
              <a:buSzPts val="5200"/>
              <a:buNone/>
              <a:defRPr sz="5200"/>
            </a:lvl8pPr>
            <a:lvl9pPr lvl="8" rtl="0">
              <a:lnSpc>
                <a:spcPct val="80000"/>
              </a:lnSpc>
              <a:spcBef>
                <a:spcPts val="0"/>
              </a:spcBef>
              <a:spcAft>
                <a:spcPts val="0"/>
              </a:spcAft>
              <a:buSzPts val="5200"/>
              <a:buNone/>
              <a:defRPr sz="5200"/>
            </a:lvl9pPr>
          </a:lstStyle>
          <a:p>
            <a:endParaRPr/>
          </a:p>
        </p:txBody>
      </p:sp>
      <p:sp>
        <p:nvSpPr>
          <p:cNvPr id="351" name="Google Shape;351;p36"/>
          <p:cNvSpPr txBox="1">
            <a:spLocks noGrp="1"/>
          </p:cNvSpPr>
          <p:nvPr>
            <p:ph type="subTitle" idx="6"/>
          </p:nvPr>
        </p:nvSpPr>
        <p:spPr>
          <a:xfrm>
            <a:off x="3502976" y="4079042"/>
            <a:ext cx="2415300" cy="62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2" name="Google Shape;352;p36"/>
          <p:cNvSpPr txBox="1">
            <a:spLocks noGrp="1"/>
          </p:cNvSpPr>
          <p:nvPr>
            <p:ph type="ctrTitle" idx="7"/>
          </p:nvPr>
        </p:nvSpPr>
        <p:spPr>
          <a:xfrm>
            <a:off x="6015466" y="1865225"/>
            <a:ext cx="2415300" cy="4230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SzPts val="1800"/>
              <a:buNone/>
              <a:defRPr sz="1800"/>
            </a:lvl1pPr>
            <a:lvl2pPr lvl="1" rtl="0">
              <a:lnSpc>
                <a:spcPct val="80000"/>
              </a:lnSpc>
              <a:spcBef>
                <a:spcPts val="0"/>
              </a:spcBef>
              <a:spcAft>
                <a:spcPts val="0"/>
              </a:spcAft>
              <a:buSzPts val="5200"/>
              <a:buNone/>
              <a:defRPr sz="5200"/>
            </a:lvl2pPr>
            <a:lvl3pPr lvl="2" rtl="0">
              <a:lnSpc>
                <a:spcPct val="80000"/>
              </a:lnSpc>
              <a:spcBef>
                <a:spcPts val="0"/>
              </a:spcBef>
              <a:spcAft>
                <a:spcPts val="0"/>
              </a:spcAft>
              <a:buSzPts val="5200"/>
              <a:buNone/>
              <a:defRPr sz="5200"/>
            </a:lvl3pPr>
            <a:lvl4pPr lvl="3" rtl="0">
              <a:lnSpc>
                <a:spcPct val="80000"/>
              </a:lnSpc>
              <a:spcBef>
                <a:spcPts val="0"/>
              </a:spcBef>
              <a:spcAft>
                <a:spcPts val="0"/>
              </a:spcAft>
              <a:buSzPts val="5200"/>
              <a:buNone/>
              <a:defRPr sz="5200"/>
            </a:lvl4pPr>
            <a:lvl5pPr lvl="4" rtl="0">
              <a:lnSpc>
                <a:spcPct val="80000"/>
              </a:lnSpc>
              <a:spcBef>
                <a:spcPts val="0"/>
              </a:spcBef>
              <a:spcAft>
                <a:spcPts val="0"/>
              </a:spcAft>
              <a:buSzPts val="5200"/>
              <a:buNone/>
              <a:defRPr sz="5200"/>
            </a:lvl5pPr>
            <a:lvl6pPr lvl="5" rtl="0">
              <a:lnSpc>
                <a:spcPct val="80000"/>
              </a:lnSpc>
              <a:spcBef>
                <a:spcPts val="0"/>
              </a:spcBef>
              <a:spcAft>
                <a:spcPts val="0"/>
              </a:spcAft>
              <a:buSzPts val="5200"/>
              <a:buNone/>
              <a:defRPr sz="5200"/>
            </a:lvl6pPr>
            <a:lvl7pPr lvl="6" rtl="0">
              <a:lnSpc>
                <a:spcPct val="80000"/>
              </a:lnSpc>
              <a:spcBef>
                <a:spcPts val="0"/>
              </a:spcBef>
              <a:spcAft>
                <a:spcPts val="0"/>
              </a:spcAft>
              <a:buSzPts val="5200"/>
              <a:buNone/>
              <a:defRPr sz="5200"/>
            </a:lvl7pPr>
            <a:lvl8pPr lvl="7" rtl="0">
              <a:lnSpc>
                <a:spcPct val="80000"/>
              </a:lnSpc>
              <a:spcBef>
                <a:spcPts val="0"/>
              </a:spcBef>
              <a:spcAft>
                <a:spcPts val="0"/>
              </a:spcAft>
              <a:buSzPts val="5200"/>
              <a:buNone/>
              <a:defRPr sz="5200"/>
            </a:lvl8pPr>
            <a:lvl9pPr lvl="8" rtl="0">
              <a:lnSpc>
                <a:spcPct val="80000"/>
              </a:lnSpc>
              <a:spcBef>
                <a:spcPts val="0"/>
              </a:spcBef>
              <a:spcAft>
                <a:spcPts val="0"/>
              </a:spcAft>
              <a:buSzPts val="5200"/>
              <a:buNone/>
              <a:defRPr sz="5200"/>
            </a:lvl9pPr>
          </a:lstStyle>
          <a:p>
            <a:endParaRPr/>
          </a:p>
        </p:txBody>
      </p:sp>
      <p:sp>
        <p:nvSpPr>
          <p:cNvPr id="353" name="Google Shape;353;p36"/>
          <p:cNvSpPr txBox="1">
            <a:spLocks noGrp="1"/>
          </p:cNvSpPr>
          <p:nvPr>
            <p:ph type="subTitle" idx="8"/>
          </p:nvPr>
        </p:nvSpPr>
        <p:spPr>
          <a:xfrm>
            <a:off x="6015476" y="2165350"/>
            <a:ext cx="2415300" cy="62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4" name="Google Shape;354;p36"/>
          <p:cNvSpPr txBox="1">
            <a:spLocks noGrp="1"/>
          </p:cNvSpPr>
          <p:nvPr>
            <p:ph type="ctrTitle" idx="9"/>
          </p:nvPr>
        </p:nvSpPr>
        <p:spPr>
          <a:xfrm>
            <a:off x="3502966" y="1865225"/>
            <a:ext cx="2415300" cy="4230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SzPts val="1800"/>
              <a:buNone/>
              <a:defRPr sz="1800"/>
            </a:lvl1pPr>
            <a:lvl2pPr lvl="1" rtl="0">
              <a:lnSpc>
                <a:spcPct val="80000"/>
              </a:lnSpc>
              <a:spcBef>
                <a:spcPts val="0"/>
              </a:spcBef>
              <a:spcAft>
                <a:spcPts val="0"/>
              </a:spcAft>
              <a:buSzPts val="5200"/>
              <a:buNone/>
              <a:defRPr sz="5200"/>
            </a:lvl2pPr>
            <a:lvl3pPr lvl="2" rtl="0">
              <a:lnSpc>
                <a:spcPct val="80000"/>
              </a:lnSpc>
              <a:spcBef>
                <a:spcPts val="0"/>
              </a:spcBef>
              <a:spcAft>
                <a:spcPts val="0"/>
              </a:spcAft>
              <a:buSzPts val="5200"/>
              <a:buNone/>
              <a:defRPr sz="5200"/>
            </a:lvl3pPr>
            <a:lvl4pPr lvl="3" rtl="0">
              <a:lnSpc>
                <a:spcPct val="80000"/>
              </a:lnSpc>
              <a:spcBef>
                <a:spcPts val="0"/>
              </a:spcBef>
              <a:spcAft>
                <a:spcPts val="0"/>
              </a:spcAft>
              <a:buSzPts val="5200"/>
              <a:buNone/>
              <a:defRPr sz="5200"/>
            </a:lvl4pPr>
            <a:lvl5pPr lvl="4" rtl="0">
              <a:lnSpc>
                <a:spcPct val="80000"/>
              </a:lnSpc>
              <a:spcBef>
                <a:spcPts val="0"/>
              </a:spcBef>
              <a:spcAft>
                <a:spcPts val="0"/>
              </a:spcAft>
              <a:buSzPts val="5200"/>
              <a:buNone/>
              <a:defRPr sz="5200"/>
            </a:lvl5pPr>
            <a:lvl6pPr lvl="5" rtl="0">
              <a:lnSpc>
                <a:spcPct val="80000"/>
              </a:lnSpc>
              <a:spcBef>
                <a:spcPts val="0"/>
              </a:spcBef>
              <a:spcAft>
                <a:spcPts val="0"/>
              </a:spcAft>
              <a:buSzPts val="5200"/>
              <a:buNone/>
              <a:defRPr sz="5200"/>
            </a:lvl6pPr>
            <a:lvl7pPr lvl="6" rtl="0">
              <a:lnSpc>
                <a:spcPct val="80000"/>
              </a:lnSpc>
              <a:spcBef>
                <a:spcPts val="0"/>
              </a:spcBef>
              <a:spcAft>
                <a:spcPts val="0"/>
              </a:spcAft>
              <a:buSzPts val="5200"/>
              <a:buNone/>
              <a:defRPr sz="5200"/>
            </a:lvl7pPr>
            <a:lvl8pPr lvl="7" rtl="0">
              <a:lnSpc>
                <a:spcPct val="80000"/>
              </a:lnSpc>
              <a:spcBef>
                <a:spcPts val="0"/>
              </a:spcBef>
              <a:spcAft>
                <a:spcPts val="0"/>
              </a:spcAft>
              <a:buSzPts val="5200"/>
              <a:buNone/>
              <a:defRPr sz="5200"/>
            </a:lvl8pPr>
            <a:lvl9pPr lvl="8" rtl="0">
              <a:lnSpc>
                <a:spcPct val="80000"/>
              </a:lnSpc>
              <a:spcBef>
                <a:spcPts val="0"/>
              </a:spcBef>
              <a:spcAft>
                <a:spcPts val="0"/>
              </a:spcAft>
              <a:buSzPts val="5200"/>
              <a:buNone/>
              <a:defRPr sz="5200"/>
            </a:lvl9pPr>
          </a:lstStyle>
          <a:p>
            <a:endParaRPr/>
          </a:p>
        </p:txBody>
      </p:sp>
      <p:sp>
        <p:nvSpPr>
          <p:cNvPr id="355" name="Google Shape;355;p36"/>
          <p:cNvSpPr txBox="1">
            <a:spLocks noGrp="1"/>
          </p:cNvSpPr>
          <p:nvPr>
            <p:ph type="subTitle" idx="13"/>
          </p:nvPr>
        </p:nvSpPr>
        <p:spPr>
          <a:xfrm>
            <a:off x="3502976" y="2165350"/>
            <a:ext cx="2415300" cy="626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solidFill>
                  <a:schemeClr val="dk1"/>
                </a:solidFill>
              </a:defRPr>
            </a:lvl1pPr>
            <a:lvl2pPr lvl="1" rtl="0">
              <a:lnSpc>
                <a:spcPct val="100000"/>
              </a:lnSpc>
              <a:spcBef>
                <a:spcPts val="120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356" name="Google Shape;356;p36"/>
          <p:cNvGrpSpPr/>
          <p:nvPr/>
        </p:nvGrpSpPr>
        <p:grpSpPr>
          <a:xfrm>
            <a:off x="7083731" y="3654767"/>
            <a:ext cx="2200951" cy="715313"/>
            <a:chOff x="8138310" y="3811875"/>
            <a:chExt cx="1584900" cy="715313"/>
          </a:xfrm>
        </p:grpSpPr>
        <p:sp>
          <p:nvSpPr>
            <p:cNvPr id="357" name="Google Shape;357;p36"/>
            <p:cNvSpPr/>
            <p:nvPr/>
          </p:nvSpPr>
          <p:spPr>
            <a:xfrm>
              <a:off x="8138310" y="3811875"/>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6"/>
            <p:cNvSpPr/>
            <p:nvPr/>
          </p:nvSpPr>
          <p:spPr>
            <a:xfrm>
              <a:off x="8138310" y="4450988"/>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2">
  <p:cSld name="TITLE_AND_BODY_1_3">
    <p:spTree>
      <p:nvGrpSpPr>
        <p:cNvPr id="1" name="Shape 400"/>
        <p:cNvGrpSpPr/>
        <p:nvPr/>
      </p:nvGrpSpPr>
      <p:grpSpPr>
        <a:xfrm>
          <a:off x="0" y="0"/>
          <a:ext cx="0" cy="0"/>
          <a:chOff x="0" y="0"/>
          <a:chExt cx="0" cy="0"/>
        </a:xfrm>
      </p:grpSpPr>
      <p:sp>
        <p:nvSpPr>
          <p:cNvPr id="401" name="Google Shape;401;p39"/>
          <p:cNvSpPr txBox="1">
            <a:spLocks noGrp="1"/>
          </p:cNvSpPr>
          <p:nvPr>
            <p:ph type="title"/>
          </p:nvPr>
        </p:nvSpPr>
        <p:spPr>
          <a:xfrm>
            <a:off x="990475" y="403637"/>
            <a:ext cx="424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02" name="Google Shape;402;p39"/>
          <p:cNvSpPr txBox="1">
            <a:spLocks noGrp="1"/>
          </p:cNvSpPr>
          <p:nvPr>
            <p:ph type="subTitle" idx="1"/>
          </p:nvPr>
        </p:nvSpPr>
        <p:spPr>
          <a:xfrm>
            <a:off x="914275" y="2122350"/>
            <a:ext cx="2053800" cy="934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3" name="Google Shape;403;p39"/>
          <p:cNvSpPr txBox="1">
            <a:spLocks noGrp="1"/>
          </p:cNvSpPr>
          <p:nvPr>
            <p:ph type="title" idx="2" hasCustomPrompt="1"/>
          </p:nvPr>
        </p:nvSpPr>
        <p:spPr>
          <a:xfrm>
            <a:off x="1302320" y="3358776"/>
            <a:ext cx="12777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
        <p:nvSpPr>
          <p:cNvPr id="404" name="Google Shape;404;p39"/>
          <p:cNvSpPr txBox="1">
            <a:spLocks noGrp="1"/>
          </p:cNvSpPr>
          <p:nvPr>
            <p:ph type="subTitle" idx="3"/>
          </p:nvPr>
        </p:nvSpPr>
        <p:spPr>
          <a:xfrm>
            <a:off x="3545100" y="1207950"/>
            <a:ext cx="2053800" cy="934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5" name="Google Shape;405;p39"/>
          <p:cNvSpPr txBox="1">
            <a:spLocks noGrp="1"/>
          </p:cNvSpPr>
          <p:nvPr>
            <p:ph type="title" idx="4" hasCustomPrompt="1"/>
          </p:nvPr>
        </p:nvSpPr>
        <p:spPr>
          <a:xfrm>
            <a:off x="3933145" y="2444376"/>
            <a:ext cx="12777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
        <p:nvSpPr>
          <p:cNvPr id="406" name="Google Shape;406;p39"/>
          <p:cNvSpPr txBox="1">
            <a:spLocks noGrp="1"/>
          </p:cNvSpPr>
          <p:nvPr>
            <p:ph type="subTitle" idx="5"/>
          </p:nvPr>
        </p:nvSpPr>
        <p:spPr>
          <a:xfrm>
            <a:off x="6175925" y="1588950"/>
            <a:ext cx="2053800" cy="934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7" name="Google Shape;407;p39"/>
          <p:cNvSpPr txBox="1">
            <a:spLocks noGrp="1"/>
          </p:cNvSpPr>
          <p:nvPr>
            <p:ph type="title" idx="6" hasCustomPrompt="1"/>
          </p:nvPr>
        </p:nvSpPr>
        <p:spPr>
          <a:xfrm>
            <a:off x="6563970" y="2825376"/>
            <a:ext cx="12777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2">
  <p:cSld name="TITLE_AND_BODY_1_4">
    <p:spTree>
      <p:nvGrpSpPr>
        <p:cNvPr id="1" name="Shape 408"/>
        <p:cNvGrpSpPr/>
        <p:nvPr/>
      </p:nvGrpSpPr>
      <p:grpSpPr>
        <a:xfrm>
          <a:off x="0" y="0"/>
          <a:ext cx="0" cy="0"/>
          <a:chOff x="0" y="0"/>
          <a:chExt cx="0" cy="0"/>
        </a:xfrm>
      </p:grpSpPr>
      <p:sp>
        <p:nvSpPr>
          <p:cNvPr id="409" name="Google Shape;409;p40"/>
          <p:cNvSpPr txBox="1">
            <a:spLocks noGrp="1"/>
          </p:cNvSpPr>
          <p:nvPr>
            <p:ph type="title"/>
          </p:nvPr>
        </p:nvSpPr>
        <p:spPr>
          <a:xfrm>
            <a:off x="990475" y="403637"/>
            <a:ext cx="424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0" name="Google Shape;410;p40"/>
          <p:cNvSpPr/>
          <p:nvPr/>
        </p:nvSpPr>
        <p:spPr>
          <a:xfrm>
            <a:off x="-41550" y="2832750"/>
            <a:ext cx="9227100" cy="1868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TITLE_ONLY_2">
    <p:spTree>
      <p:nvGrpSpPr>
        <p:cNvPr id="1" name="Shape 490"/>
        <p:cNvGrpSpPr/>
        <p:nvPr/>
      </p:nvGrpSpPr>
      <p:grpSpPr>
        <a:xfrm>
          <a:off x="0" y="0"/>
          <a:ext cx="0" cy="0"/>
          <a:chOff x="0" y="0"/>
          <a:chExt cx="0" cy="0"/>
        </a:xfrm>
      </p:grpSpPr>
      <p:sp>
        <p:nvSpPr>
          <p:cNvPr id="491" name="Google Shape;491;p52"/>
          <p:cNvSpPr/>
          <p:nvPr/>
        </p:nvSpPr>
        <p:spPr>
          <a:xfrm>
            <a:off x="-35725" y="1188750"/>
            <a:ext cx="9179700" cy="3954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52"/>
          <p:cNvSpPr/>
          <p:nvPr/>
        </p:nvSpPr>
        <p:spPr>
          <a:xfrm>
            <a:off x="-1484750" y="4745950"/>
            <a:ext cx="6600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 name="Google Shape;493;p52"/>
          <p:cNvGrpSpPr/>
          <p:nvPr/>
        </p:nvGrpSpPr>
        <p:grpSpPr>
          <a:xfrm>
            <a:off x="8493652" y="628633"/>
            <a:ext cx="1585217" cy="715313"/>
            <a:chOff x="8138310" y="3811875"/>
            <a:chExt cx="1584900" cy="715313"/>
          </a:xfrm>
        </p:grpSpPr>
        <p:sp>
          <p:nvSpPr>
            <p:cNvPr id="494" name="Google Shape;494;p52"/>
            <p:cNvSpPr/>
            <p:nvPr/>
          </p:nvSpPr>
          <p:spPr>
            <a:xfrm>
              <a:off x="8138310" y="3811875"/>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2"/>
            <p:cNvSpPr/>
            <p:nvPr/>
          </p:nvSpPr>
          <p:spPr>
            <a:xfrm>
              <a:off x="8138310" y="4450988"/>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2">
  <p:cSld name="ONE_COLUMN_TEXT_1">
    <p:spTree>
      <p:nvGrpSpPr>
        <p:cNvPr id="1" name="Shape 496"/>
        <p:cNvGrpSpPr/>
        <p:nvPr/>
      </p:nvGrpSpPr>
      <p:grpSpPr>
        <a:xfrm>
          <a:off x="0" y="0"/>
          <a:ext cx="0" cy="0"/>
          <a:chOff x="0" y="0"/>
          <a:chExt cx="0" cy="0"/>
        </a:xfrm>
      </p:grpSpPr>
      <p:sp>
        <p:nvSpPr>
          <p:cNvPr id="497" name="Google Shape;497;p53"/>
          <p:cNvSpPr/>
          <p:nvPr/>
        </p:nvSpPr>
        <p:spPr>
          <a:xfrm>
            <a:off x="-7475" y="-14750"/>
            <a:ext cx="8039100" cy="5158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53"/>
          <p:cNvGrpSpPr/>
          <p:nvPr/>
        </p:nvGrpSpPr>
        <p:grpSpPr>
          <a:xfrm>
            <a:off x="7246413" y="3811888"/>
            <a:ext cx="1585217" cy="715313"/>
            <a:chOff x="8138310" y="3811875"/>
            <a:chExt cx="1584900" cy="715313"/>
          </a:xfrm>
        </p:grpSpPr>
        <p:sp>
          <p:nvSpPr>
            <p:cNvPr id="499" name="Google Shape;499;p53"/>
            <p:cNvSpPr/>
            <p:nvPr/>
          </p:nvSpPr>
          <p:spPr>
            <a:xfrm>
              <a:off x="8138310" y="3811875"/>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3"/>
            <p:cNvSpPr/>
            <p:nvPr/>
          </p:nvSpPr>
          <p:spPr>
            <a:xfrm>
              <a:off x="8138310" y="4450988"/>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p:nvPr/>
        </p:nvSpPr>
        <p:spPr>
          <a:xfrm flipH="1">
            <a:off x="4858500" y="-11450"/>
            <a:ext cx="4285500" cy="518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3"/>
          <p:cNvSpPr txBox="1">
            <a:spLocks noGrp="1"/>
          </p:cNvSpPr>
          <p:nvPr>
            <p:ph type="title"/>
          </p:nvPr>
        </p:nvSpPr>
        <p:spPr>
          <a:xfrm>
            <a:off x="5195300" y="2311375"/>
            <a:ext cx="27585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5195300" y="1414171"/>
            <a:ext cx="2593200" cy="992100"/>
          </a:xfrm>
          <a:prstGeom prst="rect">
            <a:avLst/>
          </a:prstGeom>
        </p:spPr>
        <p:txBody>
          <a:bodyPr spcFirstLastPara="1" wrap="square" lIns="91425" tIns="91425" rIns="91425" bIns="91425" anchor="ctr" anchorCtr="0">
            <a:noAutofit/>
          </a:bodyPr>
          <a:lstStyle>
            <a:lvl1pPr lvl="0" rtl="0">
              <a:spcBef>
                <a:spcPts val="0"/>
              </a:spcBef>
              <a:spcAft>
                <a:spcPts val="0"/>
              </a:spcAft>
              <a:buSzPts val="7200"/>
              <a:buNone/>
              <a:defRPr sz="7200"/>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sp>
        <p:nvSpPr>
          <p:cNvPr id="15" name="Google Shape;15;p3"/>
          <p:cNvSpPr txBox="1">
            <a:spLocks noGrp="1"/>
          </p:cNvSpPr>
          <p:nvPr>
            <p:ph type="subTitle" idx="1"/>
          </p:nvPr>
        </p:nvSpPr>
        <p:spPr>
          <a:xfrm>
            <a:off x="5195300" y="3048124"/>
            <a:ext cx="30303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3">
  <p:cSld name="CAPTION_ONLY_1">
    <p:bg>
      <p:bgPr>
        <a:solidFill>
          <a:schemeClr val="accent1"/>
        </a:solidFill>
        <a:effectLst/>
      </p:bgPr>
    </p:bg>
    <p:spTree>
      <p:nvGrpSpPr>
        <p:cNvPr id="1" name="Shape 501"/>
        <p:cNvGrpSpPr/>
        <p:nvPr/>
      </p:nvGrpSpPr>
      <p:grpSpPr>
        <a:xfrm>
          <a:off x="0" y="0"/>
          <a:ext cx="0" cy="0"/>
          <a:chOff x="0" y="0"/>
          <a:chExt cx="0" cy="0"/>
        </a:xfrm>
      </p:grpSpPr>
      <p:grpSp>
        <p:nvGrpSpPr>
          <p:cNvPr id="502" name="Google Shape;502;p54"/>
          <p:cNvGrpSpPr/>
          <p:nvPr/>
        </p:nvGrpSpPr>
        <p:grpSpPr>
          <a:xfrm>
            <a:off x="8659088" y="1351588"/>
            <a:ext cx="1585217" cy="715313"/>
            <a:chOff x="8138310" y="3811875"/>
            <a:chExt cx="1584900" cy="715313"/>
          </a:xfrm>
        </p:grpSpPr>
        <p:sp>
          <p:nvSpPr>
            <p:cNvPr id="503" name="Google Shape;503;p54"/>
            <p:cNvSpPr/>
            <p:nvPr/>
          </p:nvSpPr>
          <p:spPr>
            <a:xfrm>
              <a:off x="8138310" y="3811875"/>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4"/>
            <p:cNvSpPr/>
            <p:nvPr/>
          </p:nvSpPr>
          <p:spPr>
            <a:xfrm>
              <a:off x="8138310" y="4450988"/>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54"/>
          <p:cNvGrpSpPr/>
          <p:nvPr/>
        </p:nvGrpSpPr>
        <p:grpSpPr>
          <a:xfrm>
            <a:off x="-899806" y="3654688"/>
            <a:ext cx="1585217" cy="715313"/>
            <a:chOff x="8138310" y="3811875"/>
            <a:chExt cx="1584900" cy="715313"/>
          </a:xfrm>
        </p:grpSpPr>
        <p:sp>
          <p:nvSpPr>
            <p:cNvPr id="506" name="Google Shape;506;p54"/>
            <p:cNvSpPr/>
            <p:nvPr/>
          </p:nvSpPr>
          <p:spPr>
            <a:xfrm>
              <a:off x="8138310" y="3811875"/>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4"/>
            <p:cNvSpPr/>
            <p:nvPr/>
          </p:nvSpPr>
          <p:spPr>
            <a:xfrm>
              <a:off x="8138310" y="4450988"/>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990475" y="403637"/>
            <a:ext cx="424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8" name="Google Shape;28;p6"/>
          <p:cNvSpPr/>
          <p:nvPr/>
        </p:nvSpPr>
        <p:spPr>
          <a:xfrm>
            <a:off x="-35725" y="1188750"/>
            <a:ext cx="9179700" cy="3954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6"/>
          <p:cNvSpPr/>
          <p:nvPr/>
        </p:nvSpPr>
        <p:spPr>
          <a:xfrm>
            <a:off x="-1484750" y="4745950"/>
            <a:ext cx="6600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30;p6"/>
          <p:cNvGrpSpPr/>
          <p:nvPr/>
        </p:nvGrpSpPr>
        <p:grpSpPr>
          <a:xfrm>
            <a:off x="8493652" y="628633"/>
            <a:ext cx="1585217" cy="715313"/>
            <a:chOff x="8138310" y="3811875"/>
            <a:chExt cx="1584900" cy="715313"/>
          </a:xfrm>
        </p:grpSpPr>
        <p:sp>
          <p:nvSpPr>
            <p:cNvPr id="31" name="Google Shape;31;p6"/>
            <p:cNvSpPr/>
            <p:nvPr/>
          </p:nvSpPr>
          <p:spPr>
            <a:xfrm>
              <a:off x="8138310" y="3811875"/>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6"/>
            <p:cNvSpPr/>
            <p:nvPr/>
          </p:nvSpPr>
          <p:spPr>
            <a:xfrm>
              <a:off x="8138310" y="4450988"/>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3"/>
        <p:cNvGrpSpPr/>
        <p:nvPr/>
      </p:nvGrpSpPr>
      <p:grpSpPr>
        <a:xfrm>
          <a:off x="0" y="0"/>
          <a:ext cx="0" cy="0"/>
          <a:chOff x="0" y="0"/>
          <a:chExt cx="0" cy="0"/>
        </a:xfrm>
      </p:grpSpPr>
      <p:sp>
        <p:nvSpPr>
          <p:cNvPr id="54" name="Google Shape;54;p11"/>
          <p:cNvSpPr/>
          <p:nvPr/>
        </p:nvSpPr>
        <p:spPr>
          <a:xfrm>
            <a:off x="310275" y="-6900"/>
            <a:ext cx="6419100" cy="5150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1"/>
          <p:cNvSpPr txBox="1">
            <a:spLocks noGrp="1"/>
          </p:cNvSpPr>
          <p:nvPr>
            <p:ph type="title" hasCustomPrompt="1"/>
          </p:nvPr>
        </p:nvSpPr>
        <p:spPr>
          <a:xfrm>
            <a:off x="1600425" y="1171725"/>
            <a:ext cx="38388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6" name="Google Shape;56;p11"/>
          <p:cNvSpPr txBox="1">
            <a:spLocks noGrp="1"/>
          </p:cNvSpPr>
          <p:nvPr>
            <p:ph type="body" idx="1"/>
          </p:nvPr>
        </p:nvSpPr>
        <p:spPr>
          <a:xfrm>
            <a:off x="1806525" y="3180350"/>
            <a:ext cx="3426600" cy="7641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57" name="Google Shape;57;p11"/>
          <p:cNvGrpSpPr/>
          <p:nvPr/>
        </p:nvGrpSpPr>
        <p:grpSpPr>
          <a:xfrm>
            <a:off x="7239899" y="3803333"/>
            <a:ext cx="2351199" cy="715313"/>
            <a:chOff x="8138310" y="3811875"/>
            <a:chExt cx="1584900" cy="715313"/>
          </a:xfrm>
        </p:grpSpPr>
        <p:sp>
          <p:nvSpPr>
            <p:cNvPr id="58" name="Google Shape;58;p11"/>
            <p:cNvSpPr/>
            <p:nvPr/>
          </p:nvSpPr>
          <p:spPr>
            <a:xfrm>
              <a:off x="8138310" y="3811875"/>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1"/>
            <p:cNvSpPr/>
            <p:nvPr/>
          </p:nvSpPr>
          <p:spPr>
            <a:xfrm>
              <a:off x="8138310" y="4450988"/>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11"/>
          <p:cNvSpPr/>
          <p:nvPr/>
        </p:nvSpPr>
        <p:spPr>
          <a:xfrm>
            <a:off x="7212299" y="624858"/>
            <a:ext cx="23511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1"/>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2">
  <p:cSld name="SECTION_HEADER_1">
    <p:spTree>
      <p:nvGrpSpPr>
        <p:cNvPr id="1" name="Shape 62"/>
        <p:cNvGrpSpPr/>
        <p:nvPr/>
      </p:nvGrpSpPr>
      <p:grpSpPr>
        <a:xfrm>
          <a:off x="0" y="0"/>
          <a:ext cx="0" cy="0"/>
          <a:chOff x="0" y="0"/>
          <a:chExt cx="0" cy="0"/>
        </a:xfrm>
      </p:grpSpPr>
      <p:sp>
        <p:nvSpPr>
          <p:cNvPr id="63" name="Google Shape;63;p13"/>
          <p:cNvSpPr/>
          <p:nvPr/>
        </p:nvSpPr>
        <p:spPr>
          <a:xfrm flipH="1">
            <a:off x="50" y="-11450"/>
            <a:ext cx="5052600" cy="518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3"/>
          <p:cNvSpPr txBox="1">
            <a:spLocks noGrp="1"/>
          </p:cNvSpPr>
          <p:nvPr>
            <p:ph type="title"/>
          </p:nvPr>
        </p:nvSpPr>
        <p:spPr>
          <a:xfrm>
            <a:off x="990475" y="2311375"/>
            <a:ext cx="3702000" cy="841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65" name="Google Shape;65;p13"/>
          <p:cNvSpPr txBox="1">
            <a:spLocks noGrp="1"/>
          </p:cNvSpPr>
          <p:nvPr>
            <p:ph type="title" idx="2" hasCustomPrompt="1"/>
          </p:nvPr>
        </p:nvSpPr>
        <p:spPr>
          <a:xfrm>
            <a:off x="990475" y="1414171"/>
            <a:ext cx="2593200" cy="992100"/>
          </a:xfrm>
          <a:prstGeom prst="rect">
            <a:avLst/>
          </a:prstGeom>
        </p:spPr>
        <p:txBody>
          <a:bodyPr spcFirstLastPara="1" wrap="square" lIns="91425" tIns="91425" rIns="91425" bIns="91425" anchor="ctr" anchorCtr="0">
            <a:noAutofit/>
          </a:bodyPr>
          <a:lstStyle>
            <a:lvl1pPr lvl="0" rtl="0">
              <a:spcBef>
                <a:spcPts val="0"/>
              </a:spcBef>
              <a:spcAft>
                <a:spcPts val="0"/>
              </a:spcAft>
              <a:buSzPts val="7200"/>
              <a:buNone/>
              <a:defRPr sz="7200"/>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sp>
        <p:nvSpPr>
          <p:cNvPr id="66" name="Google Shape;66;p13"/>
          <p:cNvSpPr txBox="1">
            <a:spLocks noGrp="1"/>
          </p:cNvSpPr>
          <p:nvPr>
            <p:ph type="subTitle" idx="1"/>
          </p:nvPr>
        </p:nvSpPr>
        <p:spPr>
          <a:xfrm>
            <a:off x="990475" y="3048124"/>
            <a:ext cx="37020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3">
  <p:cSld name="SECTION_HEADER_1_1">
    <p:spTree>
      <p:nvGrpSpPr>
        <p:cNvPr id="1" name="Shape 67"/>
        <p:cNvGrpSpPr/>
        <p:nvPr/>
      </p:nvGrpSpPr>
      <p:grpSpPr>
        <a:xfrm>
          <a:off x="0" y="0"/>
          <a:ext cx="0" cy="0"/>
          <a:chOff x="0" y="0"/>
          <a:chExt cx="0" cy="0"/>
        </a:xfrm>
      </p:grpSpPr>
      <p:sp>
        <p:nvSpPr>
          <p:cNvPr id="68" name="Google Shape;68;p14"/>
          <p:cNvSpPr/>
          <p:nvPr/>
        </p:nvSpPr>
        <p:spPr>
          <a:xfrm flipH="1">
            <a:off x="2429250" y="-11450"/>
            <a:ext cx="4285500" cy="841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4"/>
          <p:cNvSpPr/>
          <p:nvPr/>
        </p:nvSpPr>
        <p:spPr>
          <a:xfrm flipH="1">
            <a:off x="2429250" y="4297125"/>
            <a:ext cx="4285500" cy="841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4"/>
          <p:cNvSpPr txBox="1">
            <a:spLocks noGrp="1"/>
          </p:cNvSpPr>
          <p:nvPr>
            <p:ph type="title"/>
          </p:nvPr>
        </p:nvSpPr>
        <p:spPr>
          <a:xfrm>
            <a:off x="2682900" y="2255700"/>
            <a:ext cx="37782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1" name="Google Shape;71;p14"/>
          <p:cNvSpPr txBox="1">
            <a:spLocks noGrp="1"/>
          </p:cNvSpPr>
          <p:nvPr>
            <p:ph type="title" idx="2" hasCustomPrompt="1"/>
          </p:nvPr>
        </p:nvSpPr>
        <p:spPr>
          <a:xfrm>
            <a:off x="3275400" y="1358483"/>
            <a:ext cx="2593200" cy="992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72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72" name="Google Shape;72;p14"/>
          <p:cNvSpPr txBox="1">
            <a:spLocks noGrp="1"/>
          </p:cNvSpPr>
          <p:nvPr>
            <p:ph type="subTitle" idx="1"/>
          </p:nvPr>
        </p:nvSpPr>
        <p:spPr>
          <a:xfrm>
            <a:off x="3056850" y="2992436"/>
            <a:ext cx="30303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3" name="Google Shape;73;p14"/>
          <p:cNvSpPr/>
          <p:nvPr/>
        </p:nvSpPr>
        <p:spPr>
          <a:xfrm rot="5400000">
            <a:off x="4343100" y="-1191362"/>
            <a:ext cx="55011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4"/>
          <p:cNvSpPr/>
          <p:nvPr/>
        </p:nvSpPr>
        <p:spPr>
          <a:xfrm rot="5400000">
            <a:off x="-700188" y="6258663"/>
            <a:ext cx="55011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4">
  <p:cSld name="SECTION_HEADER_1_1_1">
    <p:bg>
      <p:bgPr>
        <a:solidFill>
          <a:schemeClr val="dk2"/>
        </a:solidFill>
        <a:effectLst/>
      </p:bgPr>
    </p:bg>
    <p:spTree>
      <p:nvGrpSpPr>
        <p:cNvPr id="1" name="Shape 75"/>
        <p:cNvGrpSpPr/>
        <p:nvPr/>
      </p:nvGrpSpPr>
      <p:grpSpPr>
        <a:xfrm>
          <a:off x="0" y="0"/>
          <a:ext cx="0" cy="0"/>
          <a:chOff x="0" y="0"/>
          <a:chExt cx="0" cy="0"/>
        </a:xfrm>
      </p:grpSpPr>
      <p:sp>
        <p:nvSpPr>
          <p:cNvPr id="76" name="Google Shape;76;p15"/>
          <p:cNvSpPr/>
          <p:nvPr/>
        </p:nvSpPr>
        <p:spPr>
          <a:xfrm flipH="1">
            <a:off x="2029350" y="0"/>
            <a:ext cx="5085300" cy="368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txBox="1">
            <a:spLocks noGrp="1"/>
          </p:cNvSpPr>
          <p:nvPr>
            <p:ph type="title"/>
          </p:nvPr>
        </p:nvSpPr>
        <p:spPr>
          <a:xfrm>
            <a:off x="3841851" y="1807075"/>
            <a:ext cx="3030300" cy="841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78" name="Google Shape;78;p15"/>
          <p:cNvSpPr txBox="1">
            <a:spLocks noGrp="1"/>
          </p:cNvSpPr>
          <p:nvPr>
            <p:ph type="title" idx="2" hasCustomPrompt="1"/>
          </p:nvPr>
        </p:nvSpPr>
        <p:spPr>
          <a:xfrm>
            <a:off x="2271850" y="1719778"/>
            <a:ext cx="1419900" cy="1529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7200"/>
              <a:buNone/>
              <a:defRPr sz="7200"/>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sp>
        <p:nvSpPr>
          <p:cNvPr id="79" name="Google Shape;79;p15"/>
          <p:cNvSpPr txBox="1">
            <a:spLocks noGrp="1"/>
          </p:cNvSpPr>
          <p:nvPr>
            <p:ph type="subTitle" idx="1"/>
          </p:nvPr>
        </p:nvSpPr>
        <p:spPr>
          <a:xfrm>
            <a:off x="3841838" y="2543824"/>
            <a:ext cx="30303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80" name="Google Shape;80;p15"/>
          <p:cNvSpPr/>
          <p:nvPr/>
        </p:nvSpPr>
        <p:spPr>
          <a:xfrm>
            <a:off x="2020500" y="4456550"/>
            <a:ext cx="5103000" cy="76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5">
  <p:cSld name="SECTION_HEADER_1_1_1_1">
    <p:spTree>
      <p:nvGrpSpPr>
        <p:cNvPr id="1" name="Shape 81"/>
        <p:cNvGrpSpPr/>
        <p:nvPr/>
      </p:nvGrpSpPr>
      <p:grpSpPr>
        <a:xfrm>
          <a:off x="0" y="0"/>
          <a:ext cx="0" cy="0"/>
          <a:chOff x="0" y="0"/>
          <a:chExt cx="0" cy="0"/>
        </a:xfrm>
      </p:grpSpPr>
      <p:sp>
        <p:nvSpPr>
          <p:cNvPr id="82" name="Google Shape;82;p16"/>
          <p:cNvSpPr/>
          <p:nvPr/>
        </p:nvSpPr>
        <p:spPr>
          <a:xfrm flipH="1">
            <a:off x="0" y="4009300"/>
            <a:ext cx="9144000" cy="1164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6"/>
          <p:cNvSpPr txBox="1">
            <a:spLocks noGrp="1"/>
          </p:cNvSpPr>
          <p:nvPr>
            <p:ph type="title"/>
          </p:nvPr>
        </p:nvSpPr>
        <p:spPr>
          <a:xfrm>
            <a:off x="2434375" y="2765225"/>
            <a:ext cx="2316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84" name="Google Shape;84;p16"/>
          <p:cNvSpPr txBox="1">
            <a:spLocks noGrp="1"/>
          </p:cNvSpPr>
          <p:nvPr>
            <p:ph type="title" idx="2" hasCustomPrompt="1"/>
          </p:nvPr>
        </p:nvSpPr>
        <p:spPr>
          <a:xfrm>
            <a:off x="990475" y="2765225"/>
            <a:ext cx="1443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7200"/>
              <a:buNone/>
              <a:defRPr sz="72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85" name="Google Shape;85;p16"/>
          <p:cNvSpPr txBox="1">
            <a:spLocks noGrp="1"/>
          </p:cNvSpPr>
          <p:nvPr>
            <p:ph type="subTitle" idx="1"/>
          </p:nvPr>
        </p:nvSpPr>
        <p:spPr>
          <a:xfrm>
            <a:off x="4751275" y="2765225"/>
            <a:ext cx="3030300" cy="84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90475" y="358075"/>
            <a:ext cx="7440300" cy="540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2"/>
              </a:buClr>
              <a:buSzPts val="2800"/>
              <a:buFont typeface="Oswald"/>
              <a:buNone/>
              <a:defRPr sz="2800" b="1">
                <a:solidFill>
                  <a:schemeClr val="accent2"/>
                </a:solidFill>
                <a:latin typeface="Oswald"/>
                <a:ea typeface="Oswald"/>
                <a:cs typeface="Oswald"/>
                <a:sym typeface="Oswald"/>
              </a:defRPr>
            </a:lvl1pPr>
            <a:lvl2pPr lvl="1">
              <a:spcBef>
                <a:spcPts val="0"/>
              </a:spcBef>
              <a:spcAft>
                <a:spcPts val="0"/>
              </a:spcAft>
              <a:buClr>
                <a:schemeClr val="accent2"/>
              </a:buClr>
              <a:buSzPts val="2800"/>
              <a:buNone/>
              <a:defRPr sz="2800">
                <a:solidFill>
                  <a:schemeClr val="accent2"/>
                </a:solidFill>
              </a:defRPr>
            </a:lvl2pPr>
            <a:lvl3pPr lvl="2">
              <a:spcBef>
                <a:spcPts val="0"/>
              </a:spcBef>
              <a:spcAft>
                <a:spcPts val="0"/>
              </a:spcAft>
              <a:buClr>
                <a:schemeClr val="accent2"/>
              </a:buClr>
              <a:buSzPts val="2800"/>
              <a:buNone/>
              <a:defRPr sz="2800">
                <a:solidFill>
                  <a:schemeClr val="accent2"/>
                </a:solidFill>
              </a:defRPr>
            </a:lvl3pPr>
            <a:lvl4pPr lvl="3">
              <a:spcBef>
                <a:spcPts val="0"/>
              </a:spcBef>
              <a:spcAft>
                <a:spcPts val="0"/>
              </a:spcAft>
              <a:buClr>
                <a:schemeClr val="accent2"/>
              </a:buClr>
              <a:buSzPts val="2800"/>
              <a:buNone/>
              <a:defRPr sz="2800">
                <a:solidFill>
                  <a:schemeClr val="accent2"/>
                </a:solidFill>
              </a:defRPr>
            </a:lvl4pPr>
            <a:lvl5pPr lvl="4">
              <a:spcBef>
                <a:spcPts val="0"/>
              </a:spcBef>
              <a:spcAft>
                <a:spcPts val="0"/>
              </a:spcAft>
              <a:buClr>
                <a:schemeClr val="accent2"/>
              </a:buClr>
              <a:buSzPts val="2800"/>
              <a:buNone/>
              <a:defRPr sz="2800">
                <a:solidFill>
                  <a:schemeClr val="accent2"/>
                </a:solidFill>
              </a:defRPr>
            </a:lvl5pPr>
            <a:lvl6pPr lvl="5">
              <a:spcBef>
                <a:spcPts val="0"/>
              </a:spcBef>
              <a:spcAft>
                <a:spcPts val="0"/>
              </a:spcAft>
              <a:buClr>
                <a:schemeClr val="accent2"/>
              </a:buClr>
              <a:buSzPts val="2800"/>
              <a:buNone/>
              <a:defRPr sz="2800">
                <a:solidFill>
                  <a:schemeClr val="accent2"/>
                </a:solidFill>
              </a:defRPr>
            </a:lvl6pPr>
            <a:lvl7pPr lvl="6">
              <a:spcBef>
                <a:spcPts val="0"/>
              </a:spcBef>
              <a:spcAft>
                <a:spcPts val="0"/>
              </a:spcAft>
              <a:buClr>
                <a:schemeClr val="accent2"/>
              </a:buClr>
              <a:buSzPts val="2800"/>
              <a:buNone/>
              <a:defRPr sz="2800">
                <a:solidFill>
                  <a:schemeClr val="accent2"/>
                </a:solidFill>
              </a:defRPr>
            </a:lvl7pPr>
            <a:lvl8pPr lvl="7">
              <a:spcBef>
                <a:spcPts val="0"/>
              </a:spcBef>
              <a:spcAft>
                <a:spcPts val="0"/>
              </a:spcAft>
              <a:buClr>
                <a:schemeClr val="accent2"/>
              </a:buClr>
              <a:buSzPts val="2800"/>
              <a:buNone/>
              <a:defRPr sz="2800">
                <a:solidFill>
                  <a:schemeClr val="accent2"/>
                </a:solidFill>
              </a:defRPr>
            </a:lvl8pPr>
            <a:lvl9pPr lvl="8">
              <a:spcBef>
                <a:spcPts val="0"/>
              </a:spcBef>
              <a:spcAft>
                <a:spcPts val="0"/>
              </a:spcAft>
              <a:buClr>
                <a:schemeClr val="accent2"/>
              </a:buClr>
              <a:buSzPts val="2800"/>
              <a:buNone/>
              <a:defRPr sz="2800">
                <a:solidFill>
                  <a:schemeClr val="accent2"/>
                </a:solidFill>
              </a:defRPr>
            </a:lvl9pPr>
          </a:lstStyle>
          <a:p>
            <a:endParaRPr/>
          </a:p>
        </p:txBody>
      </p:sp>
      <p:sp>
        <p:nvSpPr>
          <p:cNvPr id="7" name="Google Shape;7;p1"/>
          <p:cNvSpPr txBox="1">
            <a:spLocks noGrp="1"/>
          </p:cNvSpPr>
          <p:nvPr>
            <p:ph type="body" idx="1"/>
          </p:nvPr>
        </p:nvSpPr>
        <p:spPr>
          <a:xfrm>
            <a:off x="990425" y="1236000"/>
            <a:ext cx="7440300" cy="33633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accent2"/>
              </a:buClr>
              <a:buSzPts val="1800"/>
              <a:buFont typeface="Muli"/>
              <a:buChar char="●"/>
              <a:defRPr sz="1800">
                <a:solidFill>
                  <a:schemeClr val="accent2"/>
                </a:solidFill>
                <a:latin typeface="Muli"/>
                <a:ea typeface="Muli"/>
                <a:cs typeface="Muli"/>
                <a:sym typeface="Muli"/>
              </a:defRPr>
            </a:lvl1pPr>
            <a:lvl2pPr marL="914400" lvl="1" indent="-317500">
              <a:lnSpc>
                <a:spcPct val="100000"/>
              </a:lnSpc>
              <a:spcBef>
                <a:spcPts val="1600"/>
              </a:spcBef>
              <a:spcAft>
                <a:spcPts val="0"/>
              </a:spcAft>
              <a:buClr>
                <a:schemeClr val="accent2"/>
              </a:buClr>
              <a:buSzPts val="1400"/>
              <a:buFont typeface="Muli"/>
              <a:buChar char="○"/>
              <a:defRPr>
                <a:solidFill>
                  <a:schemeClr val="accent2"/>
                </a:solidFill>
                <a:latin typeface="Muli"/>
                <a:ea typeface="Muli"/>
                <a:cs typeface="Muli"/>
                <a:sym typeface="Muli"/>
              </a:defRPr>
            </a:lvl2pPr>
            <a:lvl3pPr marL="1371600" lvl="2" indent="-317500">
              <a:lnSpc>
                <a:spcPct val="100000"/>
              </a:lnSpc>
              <a:spcBef>
                <a:spcPts val="1600"/>
              </a:spcBef>
              <a:spcAft>
                <a:spcPts val="0"/>
              </a:spcAft>
              <a:buClr>
                <a:schemeClr val="accent2"/>
              </a:buClr>
              <a:buSzPts val="1400"/>
              <a:buFont typeface="Muli"/>
              <a:buChar char="■"/>
              <a:defRPr>
                <a:solidFill>
                  <a:schemeClr val="accent2"/>
                </a:solidFill>
                <a:latin typeface="Muli"/>
                <a:ea typeface="Muli"/>
                <a:cs typeface="Muli"/>
                <a:sym typeface="Muli"/>
              </a:defRPr>
            </a:lvl3pPr>
            <a:lvl4pPr marL="1828800" lvl="3" indent="-317500">
              <a:lnSpc>
                <a:spcPct val="100000"/>
              </a:lnSpc>
              <a:spcBef>
                <a:spcPts val="1600"/>
              </a:spcBef>
              <a:spcAft>
                <a:spcPts val="0"/>
              </a:spcAft>
              <a:buClr>
                <a:schemeClr val="accent2"/>
              </a:buClr>
              <a:buSzPts val="1400"/>
              <a:buFont typeface="Muli"/>
              <a:buChar char="●"/>
              <a:defRPr>
                <a:solidFill>
                  <a:schemeClr val="accent2"/>
                </a:solidFill>
                <a:latin typeface="Muli"/>
                <a:ea typeface="Muli"/>
                <a:cs typeface="Muli"/>
                <a:sym typeface="Muli"/>
              </a:defRPr>
            </a:lvl4pPr>
            <a:lvl5pPr marL="2286000" lvl="4" indent="-317500">
              <a:lnSpc>
                <a:spcPct val="100000"/>
              </a:lnSpc>
              <a:spcBef>
                <a:spcPts val="1600"/>
              </a:spcBef>
              <a:spcAft>
                <a:spcPts val="0"/>
              </a:spcAft>
              <a:buClr>
                <a:schemeClr val="accent2"/>
              </a:buClr>
              <a:buSzPts val="1400"/>
              <a:buFont typeface="Muli"/>
              <a:buChar char="○"/>
              <a:defRPr>
                <a:solidFill>
                  <a:schemeClr val="accent2"/>
                </a:solidFill>
                <a:latin typeface="Muli"/>
                <a:ea typeface="Muli"/>
                <a:cs typeface="Muli"/>
                <a:sym typeface="Muli"/>
              </a:defRPr>
            </a:lvl5pPr>
            <a:lvl6pPr marL="2743200" lvl="5" indent="-317500">
              <a:lnSpc>
                <a:spcPct val="100000"/>
              </a:lnSpc>
              <a:spcBef>
                <a:spcPts val="1600"/>
              </a:spcBef>
              <a:spcAft>
                <a:spcPts val="0"/>
              </a:spcAft>
              <a:buClr>
                <a:schemeClr val="accent2"/>
              </a:buClr>
              <a:buSzPts val="1400"/>
              <a:buFont typeface="Muli"/>
              <a:buChar char="■"/>
              <a:defRPr>
                <a:solidFill>
                  <a:schemeClr val="accent2"/>
                </a:solidFill>
                <a:latin typeface="Muli"/>
                <a:ea typeface="Muli"/>
                <a:cs typeface="Muli"/>
                <a:sym typeface="Muli"/>
              </a:defRPr>
            </a:lvl6pPr>
            <a:lvl7pPr marL="3200400" lvl="6" indent="-317500">
              <a:lnSpc>
                <a:spcPct val="100000"/>
              </a:lnSpc>
              <a:spcBef>
                <a:spcPts val="1600"/>
              </a:spcBef>
              <a:spcAft>
                <a:spcPts val="0"/>
              </a:spcAft>
              <a:buClr>
                <a:schemeClr val="accent2"/>
              </a:buClr>
              <a:buSzPts val="1400"/>
              <a:buFont typeface="Muli"/>
              <a:buChar char="●"/>
              <a:defRPr>
                <a:solidFill>
                  <a:schemeClr val="accent2"/>
                </a:solidFill>
                <a:latin typeface="Muli"/>
                <a:ea typeface="Muli"/>
                <a:cs typeface="Muli"/>
                <a:sym typeface="Muli"/>
              </a:defRPr>
            </a:lvl7pPr>
            <a:lvl8pPr marL="3657600" lvl="7" indent="-317500">
              <a:lnSpc>
                <a:spcPct val="100000"/>
              </a:lnSpc>
              <a:spcBef>
                <a:spcPts val="1600"/>
              </a:spcBef>
              <a:spcAft>
                <a:spcPts val="0"/>
              </a:spcAft>
              <a:buClr>
                <a:schemeClr val="accent2"/>
              </a:buClr>
              <a:buSzPts val="1400"/>
              <a:buFont typeface="Muli"/>
              <a:buChar char="○"/>
              <a:defRPr>
                <a:solidFill>
                  <a:schemeClr val="accent2"/>
                </a:solidFill>
                <a:latin typeface="Muli"/>
                <a:ea typeface="Muli"/>
                <a:cs typeface="Muli"/>
                <a:sym typeface="Muli"/>
              </a:defRPr>
            </a:lvl8pPr>
            <a:lvl9pPr marL="4114800" lvl="8" indent="-317500">
              <a:lnSpc>
                <a:spcPct val="100000"/>
              </a:lnSpc>
              <a:spcBef>
                <a:spcPts val="1600"/>
              </a:spcBef>
              <a:spcAft>
                <a:spcPts val="1600"/>
              </a:spcAft>
              <a:buClr>
                <a:schemeClr val="accent2"/>
              </a:buClr>
              <a:buSzPts val="1400"/>
              <a:buFont typeface="Muli"/>
              <a:buChar char="■"/>
              <a:defRPr>
                <a:solidFill>
                  <a:schemeClr val="accent2"/>
                </a:solidFill>
                <a:latin typeface="Muli"/>
                <a:ea typeface="Muli"/>
                <a:cs typeface="Muli"/>
                <a:sym typeface="Mul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71" r:id="rId12"/>
    <p:sldLayoutId id="2147483677" r:id="rId13"/>
    <p:sldLayoutId id="2147483678" r:id="rId14"/>
    <p:sldLayoutId id="2147483682" r:id="rId15"/>
    <p:sldLayoutId id="2147483685" r:id="rId16"/>
    <p:sldLayoutId id="2147483686" r:id="rId17"/>
    <p:sldLayoutId id="2147483698" r:id="rId18"/>
    <p:sldLayoutId id="2147483699" r:id="rId19"/>
    <p:sldLayoutId id="2147483700"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5" name="Google Shape;525;p60"/>
          <p:cNvSpPr/>
          <p:nvPr/>
        </p:nvSpPr>
        <p:spPr>
          <a:xfrm>
            <a:off x="5142983" y="-46746"/>
            <a:ext cx="3985200" cy="5189100"/>
          </a:xfrm>
          <a:prstGeom prst="rect">
            <a:avLst/>
          </a:prstGeom>
          <a:solidFill>
            <a:schemeClr val="tx2">
              <a:lumMod val="40000"/>
              <a:lumOff val="60000"/>
            </a:schemeClr>
          </a:solidFill>
          <a:ln>
            <a:solidFill>
              <a:schemeClr val="accent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highlight>
                <a:srgbClr val="00FF00"/>
              </a:highlight>
            </a:endParaRPr>
          </a:p>
        </p:txBody>
      </p:sp>
      <p:pic>
        <p:nvPicPr>
          <p:cNvPr id="534" name="Google Shape;534;p60"/>
          <p:cNvPicPr preferRelativeResize="0"/>
          <p:nvPr/>
        </p:nvPicPr>
        <p:blipFill>
          <a:blip r:embed="rId3"/>
          <a:srcRect t="933" b="933"/>
          <a:stretch/>
        </p:blipFill>
        <p:spPr>
          <a:xfrm>
            <a:off x="4572000" y="630477"/>
            <a:ext cx="3717024" cy="3910851"/>
          </a:xfrm>
          <a:prstGeom prst="rect">
            <a:avLst/>
          </a:prstGeom>
          <a:noFill/>
          <a:ln>
            <a:noFill/>
          </a:ln>
        </p:spPr>
      </p:pic>
      <p:sp>
        <p:nvSpPr>
          <p:cNvPr id="522" name="Google Shape;522;p60"/>
          <p:cNvSpPr txBox="1">
            <a:spLocks noGrp="1"/>
          </p:cNvSpPr>
          <p:nvPr>
            <p:ph type="ctrTitle"/>
          </p:nvPr>
        </p:nvSpPr>
        <p:spPr>
          <a:xfrm>
            <a:off x="148683" y="810322"/>
            <a:ext cx="4690946" cy="202582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Analysis of 2024 Election Data using Power BI</a:t>
            </a:r>
            <a:endParaRPr dirty="0"/>
          </a:p>
        </p:txBody>
      </p:sp>
      <p:sp>
        <p:nvSpPr>
          <p:cNvPr id="523" name="Google Shape;523;p60"/>
          <p:cNvSpPr txBox="1">
            <a:spLocks noGrp="1"/>
          </p:cNvSpPr>
          <p:nvPr>
            <p:ph type="subTitle" idx="1"/>
          </p:nvPr>
        </p:nvSpPr>
        <p:spPr>
          <a:xfrm>
            <a:off x="572429" y="3198800"/>
            <a:ext cx="3151296"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Insights</a:t>
            </a:r>
            <a:r>
              <a:rPr lang="en" dirty="0"/>
              <a:t> into a Election Result</a:t>
            </a:r>
            <a:endParaRPr dirty="0"/>
          </a:p>
        </p:txBody>
      </p:sp>
      <p:sp>
        <p:nvSpPr>
          <p:cNvPr id="524" name="Google Shape;524;p60"/>
          <p:cNvSpPr/>
          <p:nvPr/>
        </p:nvSpPr>
        <p:spPr>
          <a:xfrm>
            <a:off x="-60762" y="2937505"/>
            <a:ext cx="4209015" cy="45719"/>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 name="Google Shape;526;p60"/>
          <p:cNvGrpSpPr/>
          <p:nvPr/>
        </p:nvGrpSpPr>
        <p:grpSpPr>
          <a:xfrm>
            <a:off x="7920321" y="518025"/>
            <a:ext cx="1584900" cy="3910875"/>
            <a:chOff x="8138310" y="616313"/>
            <a:chExt cx="1584900" cy="3910875"/>
          </a:xfrm>
        </p:grpSpPr>
        <p:sp>
          <p:nvSpPr>
            <p:cNvPr id="527" name="Google Shape;527;p60"/>
            <p:cNvSpPr/>
            <p:nvPr/>
          </p:nvSpPr>
          <p:spPr>
            <a:xfrm>
              <a:off x="8138310" y="616313"/>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60"/>
            <p:cNvSpPr/>
            <p:nvPr/>
          </p:nvSpPr>
          <p:spPr>
            <a:xfrm>
              <a:off x="8138310" y="1255425"/>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60"/>
            <p:cNvSpPr/>
            <p:nvPr/>
          </p:nvSpPr>
          <p:spPr>
            <a:xfrm>
              <a:off x="8138310" y="1894538"/>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60"/>
            <p:cNvSpPr/>
            <p:nvPr/>
          </p:nvSpPr>
          <p:spPr>
            <a:xfrm>
              <a:off x="8138310" y="2533650"/>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60"/>
            <p:cNvSpPr/>
            <p:nvPr/>
          </p:nvSpPr>
          <p:spPr>
            <a:xfrm>
              <a:off x="8138310" y="3172763"/>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60"/>
            <p:cNvSpPr/>
            <p:nvPr/>
          </p:nvSpPr>
          <p:spPr>
            <a:xfrm>
              <a:off x="8138310" y="3811875"/>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60"/>
            <p:cNvSpPr/>
            <p:nvPr/>
          </p:nvSpPr>
          <p:spPr>
            <a:xfrm>
              <a:off x="8138310" y="4450988"/>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60"/>
        <p:cNvGrpSpPr/>
        <p:nvPr/>
      </p:nvGrpSpPr>
      <p:grpSpPr>
        <a:xfrm>
          <a:off x="0" y="0"/>
          <a:ext cx="0" cy="0"/>
          <a:chOff x="0" y="0"/>
          <a:chExt cx="0" cy="0"/>
        </a:xfrm>
      </p:grpSpPr>
      <p:pic>
        <p:nvPicPr>
          <p:cNvPr id="7" name="Picture 6">
            <a:extLst>
              <a:ext uri="{FF2B5EF4-FFF2-40B4-BE49-F238E27FC236}">
                <a16:creationId xmlns:a16="http://schemas.microsoft.com/office/drawing/2014/main" id="{1D8CE60A-3E6C-A8E6-A1DA-A16A13C4F4BA}"/>
              </a:ext>
            </a:extLst>
          </p:cNvPr>
          <p:cNvPicPr>
            <a:picLocks noChangeAspect="1"/>
          </p:cNvPicPr>
          <p:nvPr/>
        </p:nvPicPr>
        <p:blipFill>
          <a:blip r:embed="rId4"/>
          <a:stretch>
            <a:fillRect/>
          </a:stretch>
        </p:blipFill>
        <p:spPr>
          <a:xfrm>
            <a:off x="-30386" y="0"/>
            <a:ext cx="9204771" cy="5143500"/>
          </a:xfrm>
          <a:prstGeom prst="rect">
            <a:avLst/>
          </a:prstGeom>
        </p:spPr>
      </p:pic>
      <p:sp>
        <p:nvSpPr>
          <p:cNvPr id="1161" name="Google Shape;1161;p86"/>
          <p:cNvSpPr txBox="1">
            <a:spLocks noGrp="1"/>
          </p:cNvSpPr>
          <p:nvPr>
            <p:ph type="title" idx="2"/>
          </p:nvPr>
        </p:nvSpPr>
        <p:spPr>
          <a:xfrm>
            <a:off x="1360503" y="1431458"/>
            <a:ext cx="1419900" cy="1529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04</a:t>
            </a:r>
            <a:endParaRPr dirty="0"/>
          </a:p>
        </p:txBody>
      </p:sp>
      <p:sp>
        <p:nvSpPr>
          <p:cNvPr id="1162" name="Google Shape;1162;p86"/>
          <p:cNvSpPr txBox="1">
            <a:spLocks noGrp="1"/>
          </p:cNvSpPr>
          <p:nvPr>
            <p:ph type="title"/>
          </p:nvPr>
        </p:nvSpPr>
        <p:spPr>
          <a:xfrm>
            <a:off x="2780403" y="1673452"/>
            <a:ext cx="3263558"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DATA CLEANING</a:t>
            </a:r>
          </a:p>
        </p:txBody>
      </p:sp>
      <p:sp>
        <p:nvSpPr>
          <p:cNvPr id="1163" name="Google Shape;1163;p86"/>
          <p:cNvSpPr txBox="1">
            <a:spLocks noGrp="1"/>
          </p:cNvSpPr>
          <p:nvPr>
            <p:ph type="subTitle" idx="1"/>
          </p:nvPr>
        </p:nvSpPr>
        <p:spPr>
          <a:xfrm>
            <a:off x="2910501" y="2291486"/>
            <a:ext cx="30303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Make a Structure Data Set</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67"/>
        <p:cNvGrpSpPr/>
        <p:nvPr/>
      </p:nvGrpSpPr>
      <p:grpSpPr>
        <a:xfrm>
          <a:off x="0" y="0"/>
          <a:ext cx="0" cy="0"/>
          <a:chOff x="0" y="0"/>
          <a:chExt cx="0" cy="0"/>
        </a:xfrm>
      </p:grpSpPr>
      <p:sp>
        <p:nvSpPr>
          <p:cNvPr id="28" name="Google Shape;525;p60">
            <a:extLst>
              <a:ext uri="{FF2B5EF4-FFF2-40B4-BE49-F238E27FC236}">
                <a16:creationId xmlns:a16="http://schemas.microsoft.com/office/drawing/2014/main" id="{F7C3AFDB-EC8F-301B-C65A-16CFF5BAF0A9}"/>
              </a:ext>
            </a:extLst>
          </p:cNvPr>
          <p:cNvSpPr/>
          <p:nvPr/>
        </p:nvSpPr>
        <p:spPr>
          <a:xfrm>
            <a:off x="-59473" y="1184488"/>
            <a:ext cx="9203473" cy="4071666"/>
          </a:xfrm>
          <a:prstGeom prst="rect">
            <a:avLst/>
          </a:prstGeom>
          <a:solidFill>
            <a:schemeClr val="tx2">
              <a:lumMod val="40000"/>
              <a:lumOff val="60000"/>
            </a:schemeClr>
          </a:solidFill>
          <a:ln>
            <a:solidFill>
              <a:schemeClr val="accent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highlight>
                <a:srgbClr val="00FF00"/>
              </a:highlight>
            </a:endParaRPr>
          </a:p>
        </p:txBody>
      </p:sp>
      <p:sp>
        <p:nvSpPr>
          <p:cNvPr id="1168" name="Google Shape;1168;p87"/>
          <p:cNvSpPr txBox="1">
            <a:spLocks noGrp="1"/>
          </p:cNvSpPr>
          <p:nvPr>
            <p:ph type="title"/>
          </p:nvPr>
        </p:nvSpPr>
        <p:spPr>
          <a:xfrm>
            <a:off x="864538" y="296189"/>
            <a:ext cx="424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Issues to Correct</a:t>
            </a:r>
            <a:endParaRPr dirty="0"/>
          </a:p>
        </p:txBody>
      </p:sp>
      <p:sp>
        <p:nvSpPr>
          <p:cNvPr id="1169" name="Google Shape;1169;p87"/>
          <p:cNvSpPr/>
          <p:nvPr/>
        </p:nvSpPr>
        <p:spPr>
          <a:xfrm>
            <a:off x="283698" y="312089"/>
            <a:ext cx="540900" cy="540900"/>
          </a:xfrm>
          <a:prstGeom prst="ellipse">
            <a:avLst/>
          </a:prstGeom>
          <a:solidFill>
            <a:srgbClr val="2142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0333;p72">
            <a:extLst>
              <a:ext uri="{FF2B5EF4-FFF2-40B4-BE49-F238E27FC236}">
                <a16:creationId xmlns:a16="http://schemas.microsoft.com/office/drawing/2014/main" id="{5C136157-9047-9B35-3DEA-51EAFED2A73E}"/>
              </a:ext>
            </a:extLst>
          </p:cNvPr>
          <p:cNvGrpSpPr/>
          <p:nvPr/>
        </p:nvGrpSpPr>
        <p:grpSpPr>
          <a:xfrm>
            <a:off x="365482" y="398504"/>
            <a:ext cx="353174" cy="347599"/>
            <a:chOff x="683125" y="1955275"/>
            <a:chExt cx="299325" cy="294600"/>
          </a:xfrm>
        </p:grpSpPr>
        <p:sp>
          <p:nvSpPr>
            <p:cNvPr id="19" name="Google Shape;10334;p72">
              <a:extLst>
                <a:ext uri="{FF2B5EF4-FFF2-40B4-BE49-F238E27FC236}">
                  <a16:creationId xmlns:a16="http://schemas.microsoft.com/office/drawing/2014/main" id="{D1A92E87-06D5-30FB-88EC-C64FADAD5150}"/>
                </a:ext>
              </a:extLst>
            </p:cNvPr>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335;p72">
              <a:extLst>
                <a:ext uri="{FF2B5EF4-FFF2-40B4-BE49-F238E27FC236}">
                  <a16:creationId xmlns:a16="http://schemas.microsoft.com/office/drawing/2014/main" id="{5E0D16EC-3E1D-2653-7FC8-AADCF2FCF8C0}"/>
                </a:ext>
              </a:extLst>
            </p:cNvPr>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10336;p72">
              <a:extLst>
                <a:ext uri="{FF2B5EF4-FFF2-40B4-BE49-F238E27FC236}">
                  <a16:creationId xmlns:a16="http://schemas.microsoft.com/office/drawing/2014/main" id="{1EC6DCB8-7CC8-E531-A2D0-174E89011112}"/>
                </a:ext>
              </a:extLst>
            </p:cNvPr>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337;p72">
              <a:extLst>
                <a:ext uri="{FF2B5EF4-FFF2-40B4-BE49-F238E27FC236}">
                  <a16:creationId xmlns:a16="http://schemas.microsoft.com/office/drawing/2014/main" id="{4CCB745B-5E1F-EDF4-4402-2562B61FAE19}"/>
                </a:ext>
              </a:extLst>
            </p:cNvPr>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656;p66">
            <a:extLst>
              <a:ext uri="{FF2B5EF4-FFF2-40B4-BE49-F238E27FC236}">
                <a16:creationId xmlns:a16="http://schemas.microsoft.com/office/drawing/2014/main" id="{795D6E85-C33A-7506-D1ED-9B2D61CF5257}"/>
              </a:ext>
            </a:extLst>
          </p:cNvPr>
          <p:cNvSpPr/>
          <p:nvPr/>
        </p:nvSpPr>
        <p:spPr>
          <a:xfrm>
            <a:off x="-1289740" y="4755211"/>
            <a:ext cx="55011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56;p66">
            <a:extLst>
              <a:ext uri="{FF2B5EF4-FFF2-40B4-BE49-F238E27FC236}">
                <a16:creationId xmlns:a16="http://schemas.microsoft.com/office/drawing/2014/main" id="{CFE540DE-7155-7A8E-39AA-0B5E67A5E0CD}"/>
              </a:ext>
            </a:extLst>
          </p:cNvPr>
          <p:cNvSpPr/>
          <p:nvPr/>
        </p:nvSpPr>
        <p:spPr>
          <a:xfrm>
            <a:off x="8506420" y="1253195"/>
            <a:ext cx="55011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Rectangle 4">
            <a:extLst>
              <a:ext uri="{FF2B5EF4-FFF2-40B4-BE49-F238E27FC236}">
                <a16:creationId xmlns:a16="http://schemas.microsoft.com/office/drawing/2014/main" id="{8EBF2193-7EDF-158D-8832-E9AF4AA08E64}"/>
              </a:ext>
            </a:extLst>
          </p:cNvPr>
          <p:cNvSpPr>
            <a:spLocks noChangeArrowheads="1"/>
          </p:cNvSpPr>
          <p:nvPr/>
        </p:nvSpPr>
        <p:spPr bwMode="auto">
          <a:xfrm>
            <a:off x="700412" y="1384517"/>
            <a:ext cx="7046124"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1800" b="1" i="0" u="none" strike="noStrike" cap="none" normalizeH="0" baseline="0" dirty="0">
                <a:ln>
                  <a:noFill/>
                </a:ln>
                <a:solidFill>
                  <a:schemeClr val="tx1"/>
                </a:solidFill>
                <a:effectLst/>
                <a:latin typeface="Muli"/>
              </a:rPr>
              <a:t>Missing Values</a:t>
            </a:r>
            <a:r>
              <a:rPr kumimoji="0" lang="en-US" altLang="en-US" sz="1800" b="0" i="0" u="none" strike="noStrike" cap="none" normalizeH="0" baseline="0" dirty="0">
                <a:ln>
                  <a:noFill/>
                </a:ln>
                <a:solidFill>
                  <a:schemeClr val="tx1"/>
                </a:solidFill>
                <a:effectLst/>
                <a:latin typeface="Muli"/>
              </a:rPr>
              <a:t>: Detect and handle missing values to avoid gaps in analysis.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1800" b="1" i="0" u="none" strike="noStrike" cap="none" normalizeH="0" baseline="0" dirty="0">
                <a:ln>
                  <a:noFill/>
                </a:ln>
                <a:solidFill>
                  <a:schemeClr val="tx1"/>
                </a:solidFill>
                <a:effectLst/>
                <a:latin typeface="Muli"/>
              </a:rPr>
              <a:t>Data Type Consistency</a:t>
            </a:r>
            <a:r>
              <a:rPr kumimoji="0" lang="en-US" altLang="en-US" sz="1800" b="0" i="0" u="none" strike="noStrike" cap="none" normalizeH="0" baseline="0" dirty="0">
                <a:ln>
                  <a:noFill/>
                </a:ln>
                <a:solidFill>
                  <a:schemeClr val="tx1"/>
                </a:solidFill>
                <a:effectLst/>
                <a:latin typeface="Muli"/>
              </a:rPr>
              <a:t>: Ensure all data types are consistent and correct.</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1800" b="1" i="0" u="none" strike="noStrike" cap="none" normalizeH="0" baseline="0" dirty="0">
                <a:ln>
                  <a:noFill/>
                </a:ln>
                <a:solidFill>
                  <a:schemeClr val="tx1"/>
                </a:solidFill>
                <a:effectLst/>
                <a:latin typeface="Muli"/>
              </a:rPr>
              <a:t>Correct Errors</a:t>
            </a:r>
            <a:r>
              <a:rPr kumimoji="0" lang="en-US" altLang="en-US" sz="1800" b="0" i="0" u="none" strike="noStrike" cap="none" normalizeH="0" baseline="0" dirty="0">
                <a:ln>
                  <a:noFill/>
                </a:ln>
                <a:solidFill>
                  <a:schemeClr val="tx1"/>
                </a:solidFill>
                <a:effectLst/>
                <a:latin typeface="Muli"/>
              </a:rPr>
              <a:t>: Identify and fix errors to maintain dataset accuracy and reliability. </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1800" b="1" i="0" u="none" strike="noStrike" cap="none" normalizeH="0" baseline="0" dirty="0">
                <a:ln>
                  <a:noFill/>
                </a:ln>
                <a:solidFill>
                  <a:schemeClr val="tx1"/>
                </a:solidFill>
                <a:effectLst/>
                <a:latin typeface="Muli"/>
              </a:rPr>
              <a:t>Null Values</a:t>
            </a:r>
            <a:r>
              <a:rPr kumimoji="0" lang="en-US" altLang="en-US" sz="1800" b="0" i="0" u="none" strike="noStrike" cap="none" normalizeH="0" baseline="0" dirty="0">
                <a:ln>
                  <a:noFill/>
                </a:ln>
                <a:solidFill>
                  <a:schemeClr val="tx1"/>
                </a:solidFill>
                <a:effectLst/>
                <a:latin typeface="Muli"/>
              </a:rPr>
              <a:t>: Identify and address null values to ensure complete data.</a:t>
            </a:r>
          </a:p>
        </p:txBody>
      </p:sp>
      <p:pic>
        <p:nvPicPr>
          <p:cNvPr id="36" name="Picture 35">
            <a:extLst>
              <a:ext uri="{FF2B5EF4-FFF2-40B4-BE49-F238E27FC236}">
                <a16:creationId xmlns:a16="http://schemas.microsoft.com/office/drawing/2014/main" id="{B50B7B0A-2A1F-F103-9567-A52176B7947C}"/>
              </a:ext>
            </a:extLst>
          </p:cNvPr>
          <p:cNvPicPr>
            <a:picLocks noChangeAspect="1"/>
          </p:cNvPicPr>
          <p:nvPr/>
        </p:nvPicPr>
        <p:blipFill>
          <a:blip r:embed="rId3"/>
          <a:stretch>
            <a:fillRect/>
          </a:stretch>
        </p:blipFill>
        <p:spPr>
          <a:xfrm>
            <a:off x="7284376" y="4363208"/>
            <a:ext cx="1921891" cy="89294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57"/>
        <p:cNvGrpSpPr/>
        <p:nvPr/>
      </p:nvGrpSpPr>
      <p:grpSpPr>
        <a:xfrm>
          <a:off x="0" y="0"/>
          <a:ext cx="0" cy="0"/>
          <a:chOff x="0" y="0"/>
          <a:chExt cx="0" cy="0"/>
        </a:xfrm>
      </p:grpSpPr>
      <p:sp>
        <p:nvSpPr>
          <p:cNvPr id="2" name="Google Shape;525;p60">
            <a:extLst>
              <a:ext uri="{FF2B5EF4-FFF2-40B4-BE49-F238E27FC236}">
                <a16:creationId xmlns:a16="http://schemas.microsoft.com/office/drawing/2014/main" id="{E2025841-1B32-A2B3-FBA9-2484FE1FC494}"/>
              </a:ext>
            </a:extLst>
          </p:cNvPr>
          <p:cNvSpPr/>
          <p:nvPr/>
        </p:nvSpPr>
        <p:spPr>
          <a:xfrm>
            <a:off x="-1" y="4014439"/>
            <a:ext cx="9143999" cy="1234068"/>
          </a:xfrm>
          <a:prstGeom prst="rect">
            <a:avLst/>
          </a:prstGeom>
          <a:solidFill>
            <a:schemeClr val="tx2">
              <a:lumMod val="40000"/>
              <a:lumOff val="60000"/>
            </a:schemeClr>
          </a:solidFill>
          <a:ln>
            <a:solidFill>
              <a:schemeClr val="accent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highlight>
                <a:srgbClr val="00FF00"/>
              </a:highlight>
            </a:endParaRPr>
          </a:p>
        </p:txBody>
      </p:sp>
      <p:pic>
        <p:nvPicPr>
          <p:cNvPr id="1358" name="Google Shape;1358;p97"/>
          <p:cNvPicPr preferRelativeResize="0"/>
          <p:nvPr/>
        </p:nvPicPr>
        <p:blipFill rotWithShape="1">
          <a:blip r:embed="rId3"/>
          <a:srcRect t="7425" b="29276"/>
          <a:stretch/>
        </p:blipFill>
        <p:spPr>
          <a:xfrm>
            <a:off x="0" y="-1011043"/>
            <a:ext cx="9143999" cy="3241288"/>
          </a:xfrm>
          <a:prstGeom prst="rect">
            <a:avLst/>
          </a:prstGeom>
          <a:noFill/>
          <a:ln>
            <a:noFill/>
          </a:ln>
        </p:spPr>
      </p:pic>
      <p:sp>
        <p:nvSpPr>
          <p:cNvPr id="1359" name="Google Shape;1359;p97"/>
          <p:cNvSpPr txBox="1">
            <a:spLocks noGrp="1"/>
          </p:cNvSpPr>
          <p:nvPr>
            <p:ph type="subTitle" idx="1"/>
          </p:nvPr>
        </p:nvSpPr>
        <p:spPr>
          <a:xfrm>
            <a:off x="4892524" y="2772382"/>
            <a:ext cx="3030300" cy="841800"/>
          </a:xfrm>
          <a:prstGeom prst="rect">
            <a:avLst/>
          </a:prstGeom>
        </p:spPr>
        <p:txBody>
          <a:bodyPr spcFirstLastPara="1" wrap="square" lIns="91425" tIns="91425" rIns="91425" bIns="91425" anchor="ctr" anchorCtr="0">
            <a:noAutofit/>
          </a:bodyPr>
          <a:lstStyle/>
          <a:p>
            <a:pPr marL="0" indent="0" algn="ctr">
              <a:buClr>
                <a:schemeClr val="dk1"/>
              </a:buClr>
              <a:buSzPts val="1100"/>
              <a:buFont typeface="Arial"/>
              <a:buNone/>
            </a:pPr>
            <a:r>
              <a:rPr lang="en-US" dirty="0"/>
              <a:t>Dashboard</a:t>
            </a:r>
          </a:p>
          <a:p>
            <a:pPr marL="0" indent="0">
              <a:buClr>
                <a:schemeClr val="dk1"/>
              </a:buClr>
              <a:buSzPts val="1100"/>
              <a:buFont typeface="Arial"/>
              <a:buNone/>
            </a:pPr>
            <a:r>
              <a:rPr lang="en-US" dirty="0"/>
              <a:t>(representation of data graph)</a:t>
            </a:r>
          </a:p>
        </p:txBody>
      </p:sp>
      <p:sp>
        <p:nvSpPr>
          <p:cNvPr id="1360" name="Google Shape;1360;p97"/>
          <p:cNvSpPr txBox="1">
            <a:spLocks noGrp="1"/>
          </p:cNvSpPr>
          <p:nvPr>
            <p:ph type="title" idx="2"/>
          </p:nvPr>
        </p:nvSpPr>
        <p:spPr>
          <a:xfrm>
            <a:off x="990475" y="2765225"/>
            <a:ext cx="14439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1361" name="Google Shape;1361;p97"/>
          <p:cNvSpPr txBox="1">
            <a:spLocks noGrp="1"/>
          </p:cNvSpPr>
          <p:nvPr>
            <p:ph type="title"/>
          </p:nvPr>
        </p:nvSpPr>
        <p:spPr>
          <a:xfrm>
            <a:off x="2434375" y="2765225"/>
            <a:ext cx="2405254" cy="841800"/>
          </a:xfrm>
          <a:prstGeom prst="rect">
            <a:avLst/>
          </a:prstGeom>
        </p:spPr>
        <p:txBody>
          <a:bodyPr spcFirstLastPara="1" wrap="square" lIns="91425" tIns="91425" rIns="91425" bIns="91425" anchor="ctr" anchorCtr="0">
            <a:noAutofit/>
          </a:bodyPr>
          <a:lstStyle/>
          <a:p>
            <a:r>
              <a:rPr lang="en-IN" dirty="0"/>
              <a:t>VISULATION</a:t>
            </a:r>
          </a:p>
        </p:txBody>
      </p:sp>
      <p:sp>
        <p:nvSpPr>
          <p:cNvPr id="1362" name="Google Shape;1362;p97"/>
          <p:cNvSpPr/>
          <p:nvPr/>
        </p:nvSpPr>
        <p:spPr>
          <a:xfrm>
            <a:off x="4009700" y="4456550"/>
            <a:ext cx="55011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3" name="Google Shape;1363;p97"/>
          <p:cNvCxnSpPr/>
          <p:nvPr/>
        </p:nvCxnSpPr>
        <p:spPr>
          <a:xfrm>
            <a:off x="4467825" y="2896025"/>
            <a:ext cx="0" cy="58020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slow">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67"/>
        <p:cNvGrpSpPr/>
        <p:nvPr/>
      </p:nvGrpSpPr>
      <p:grpSpPr>
        <a:xfrm>
          <a:off x="0" y="0"/>
          <a:ext cx="0" cy="0"/>
          <a:chOff x="0" y="0"/>
          <a:chExt cx="0" cy="0"/>
        </a:xfrm>
      </p:grpSpPr>
      <p:sp>
        <p:nvSpPr>
          <p:cNvPr id="1369" name="Google Shape;1369;p98"/>
          <p:cNvSpPr txBox="1">
            <a:spLocks noGrp="1"/>
          </p:cNvSpPr>
          <p:nvPr>
            <p:ph type="title"/>
          </p:nvPr>
        </p:nvSpPr>
        <p:spPr>
          <a:xfrm>
            <a:off x="990475" y="403637"/>
            <a:ext cx="424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Dashboard OverView</a:t>
            </a:r>
            <a:endParaRPr dirty="0"/>
          </a:p>
        </p:txBody>
      </p:sp>
      <p:sp>
        <p:nvSpPr>
          <p:cNvPr id="1382" name="Google Shape;1382;p98"/>
          <p:cNvSpPr/>
          <p:nvPr/>
        </p:nvSpPr>
        <p:spPr>
          <a:xfrm>
            <a:off x="4367900" y="627525"/>
            <a:ext cx="5142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ECE9E515-1BC6-8538-20E3-A0980CDC6810}"/>
              </a:ext>
            </a:extLst>
          </p:cNvPr>
          <p:cNvPicPr>
            <a:picLocks noChangeAspect="1"/>
          </p:cNvPicPr>
          <p:nvPr/>
        </p:nvPicPr>
        <p:blipFill>
          <a:blip r:embed="rId3"/>
          <a:stretch>
            <a:fillRect/>
          </a:stretch>
        </p:blipFill>
        <p:spPr>
          <a:xfrm>
            <a:off x="7057927" y="3797825"/>
            <a:ext cx="1921891" cy="892946"/>
          </a:xfrm>
          <a:prstGeom prst="rect">
            <a:avLst/>
          </a:prstGeom>
        </p:spPr>
      </p:pic>
      <p:grpSp>
        <p:nvGrpSpPr>
          <p:cNvPr id="6" name="Google Shape;10148;p72">
            <a:extLst>
              <a:ext uri="{FF2B5EF4-FFF2-40B4-BE49-F238E27FC236}">
                <a16:creationId xmlns:a16="http://schemas.microsoft.com/office/drawing/2014/main" id="{9A4D24CB-C8C9-85D0-7FC5-E7CB02D02643}"/>
              </a:ext>
            </a:extLst>
          </p:cNvPr>
          <p:cNvGrpSpPr/>
          <p:nvPr/>
        </p:nvGrpSpPr>
        <p:grpSpPr>
          <a:xfrm>
            <a:off x="549740" y="461746"/>
            <a:ext cx="366269" cy="366269"/>
            <a:chOff x="-65131525" y="2281350"/>
            <a:chExt cx="316650" cy="316650"/>
          </a:xfrm>
          <a:solidFill>
            <a:srgbClr val="21425F"/>
          </a:solidFill>
        </p:grpSpPr>
        <p:sp>
          <p:nvSpPr>
            <p:cNvPr id="7" name="Google Shape;10149;p72">
              <a:extLst>
                <a:ext uri="{FF2B5EF4-FFF2-40B4-BE49-F238E27FC236}">
                  <a16:creationId xmlns:a16="http://schemas.microsoft.com/office/drawing/2014/main" id="{6223A688-8472-89B7-34A6-F1B629CE69B9}"/>
                </a:ext>
              </a:extLst>
            </p:cNvPr>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150;p72">
              <a:extLst>
                <a:ext uri="{FF2B5EF4-FFF2-40B4-BE49-F238E27FC236}">
                  <a16:creationId xmlns:a16="http://schemas.microsoft.com/office/drawing/2014/main" id="{1BAFE876-8D08-0E31-1C7D-47BC0476F305}"/>
                </a:ext>
              </a:extLst>
            </p:cNvPr>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Rectangle 3">
            <a:extLst>
              <a:ext uri="{FF2B5EF4-FFF2-40B4-BE49-F238E27FC236}">
                <a16:creationId xmlns:a16="http://schemas.microsoft.com/office/drawing/2014/main" id="{AC669142-7DEB-4F63-4E05-A093CE57C330}"/>
              </a:ext>
            </a:extLst>
          </p:cNvPr>
          <p:cNvSpPr>
            <a:spLocks noChangeArrowheads="1"/>
          </p:cNvSpPr>
          <p:nvPr/>
        </p:nvSpPr>
        <p:spPr bwMode="auto">
          <a:xfrm>
            <a:off x="916009" y="1200225"/>
            <a:ext cx="7102864"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1800" b="1" i="0" u="none" strike="noStrike" cap="none" normalizeH="0" baseline="0" dirty="0">
                <a:ln>
                  <a:noFill/>
                </a:ln>
                <a:solidFill>
                  <a:schemeClr val="tx1"/>
                </a:solidFill>
                <a:effectLst/>
                <a:latin typeface="Muli"/>
              </a:rPr>
              <a:t>Interactive Dashboard</a:t>
            </a:r>
            <a:r>
              <a:rPr kumimoji="0" lang="en-US" altLang="en-US" sz="1800" b="0" i="0" u="none" strike="noStrike" cap="none" normalizeH="0" baseline="0" dirty="0">
                <a:ln>
                  <a:noFill/>
                </a:ln>
                <a:solidFill>
                  <a:schemeClr val="tx1"/>
                </a:solidFill>
                <a:effectLst/>
                <a:latin typeface="Muli"/>
              </a:rPr>
              <a:t>: Created in Power BI for analyzing 2024 election data.</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1800" b="1" i="0" u="none" strike="noStrike" cap="none" normalizeH="0" baseline="0" dirty="0">
                <a:ln>
                  <a:noFill/>
                </a:ln>
                <a:solidFill>
                  <a:schemeClr val="tx1"/>
                </a:solidFill>
                <a:effectLst/>
                <a:latin typeface="Muli"/>
              </a:rPr>
              <a:t>Filters</a:t>
            </a:r>
            <a:r>
              <a:rPr kumimoji="0" lang="en-US" altLang="en-US" sz="1800" b="0" i="0" u="none" strike="noStrike" cap="none" normalizeH="0" baseline="0" dirty="0">
                <a:ln>
                  <a:noFill/>
                </a:ln>
                <a:solidFill>
                  <a:schemeClr val="tx1"/>
                </a:solidFill>
                <a:effectLst/>
                <a:latin typeface="Muli"/>
              </a:rPr>
              <a:t>: Explore data by state, constituency, party, alliance, and status.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1800" b="1" i="0" u="none" strike="noStrike" cap="none" normalizeH="0" baseline="0" dirty="0">
                <a:ln>
                  <a:noFill/>
                </a:ln>
                <a:solidFill>
                  <a:schemeClr val="tx1"/>
                </a:solidFill>
                <a:effectLst/>
                <a:latin typeface="Muli"/>
              </a:rPr>
              <a:t>KPIs</a:t>
            </a:r>
            <a:r>
              <a:rPr kumimoji="0" lang="en-US" altLang="en-US" sz="1800" b="0" i="0" u="none" strike="noStrike" cap="none" normalizeH="0" baseline="0" dirty="0">
                <a:ln>
                  <a:noFill/>
                </a:ln>
                <a:solidFill>
                  <a:schemeClr val="tx1"/>
                </a:solidFill>
                <a:effectLst/>
                <a:latin typeface="Muli"/>
              </a:rPr>
              <a:t>: Includes total seats won, winning margin, and constituencies won by alliances.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1800" b="1" i="0" u="none" strike="noStrike" cap="none" normalizeH="0" baseline="0" dirty="0">
                <a:ln>
                  <a:noFill/>
                </a:ln>
                <a:solidFill>
                  <a:schemeClr val="tx1"/>
                </a:solidFill>
                <a:effectLst/>
                <a:latin typeface="Muli"/>
              </a:rPr>
              <a:t>Visualizations</a:t>
            </a:r>
            <a:r>
              <a:rPr kumimoji="0" lang="en-US" altLang="en-US" sz="1800" b="0" i="0" u="none" strike="noStrike" cap="none" normalizeH="0" baseline="0" dirty="0">
                <a:ln>
                  <a:noFill/>
                </a:ln>
                <a:solidFill>
                  <a:schemeClr val="tx1"/>
                </a:solidFill>
                <a:effectLst/>
                <a:latin typeface="Muli"/>
              </a:rPr>
              <a:t>: Summarizes overall results, state-wise performance, constituency analysis, party and alliance comparisons, and trends.</a:t>
            </a:r>
          </a:p>
        </p:txBody>
      </p:sp>
      <p:sp>
        <p:nvSpPr>
          <p:cNvPr id="24" name="Google Shape;1382;p98">
            <a:extLst>
              <a:ext uri="{FF2B5EF4-FFF2-40B4-BE49-F238E27FC236}">
                <a16:creationId xmlns:a16="http://schemas.microsoft.com/office/drawing/2014/main" id="{76367213-6C8E-7E94-A2DA-C4DEE4F19E90}"/>
              </a:ext>
            </a:extLst>
          </p:cNvPr>
          <p:cNvSpPr/>
          <p:nvPr/>
        </p:nvSpPr>
        <p:spPr>
          <a:xfrm>
            <a:off x="-1181690" y="4318578"/>
            <a:ext cx="5142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82;p98">
            <a:extLst>
              <a:ext uri="{FF2B5EF4-FFF2-40B4-BE49-F238E27FC236}">
                <a16:creationId xmlns:a16="http://schemas.microsoft.com/office/drawing/2014/main" id="{ECEF02CB-1F27-3EA7-27F9-F0471FC9D859}"/>
              </a:ext>
            </a:extLst>
          </p:cNvPr>
          <p:cNvSpPr/>
          <p:nvPr/>
        </p:nvSpPr>
        <p:spPr>
          <a:xfrm>
            <a:off x="-1181690" y="4801798"/>
            <a:ext cx="5142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18"/>
        <p:cNvGrpSpPr/>
        <p:nvPr/>
      </p:nvGrpSpPr>
      <p:grpSpPr>
        <a:xfrm>
          <a:off x="0" y="0"/>
          <a:ext cx="0" cy="0"/>
          <a:chOff x="0" y="0"/>
          <a:chExt cx="0" cy="0"/>
        </a:xfrm>
      </p:grpSpPr>
      <p:sp>
        <p:nvSpPr>
          <p:cNvPr id="1419" name="Google Shape;1419;p100"/>
          <p:cNvSpPr txBox="1">
            <a:spLocks noGrp="1"/>
          </p:cNvSpPr>
          <p:nvPr>
            <p:ph type="title"/>
          </p:nvPr>
        </p:nvSpPr>
        <p:spPr>
          <a:xfrm>
            <a:off x="747144" y="137996"/>
            <a:ext cx="424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DashBoard</a:t>
            </a:r>
            <a:endParaRPr dirty="0"/>
          </a:p>
        </p:txBody>
      </p:sp>
      <p:sp>
        <p:nvSpPr>
          <p:cNvPr id="10" name="Google Shape;525;p60">
            <a:extLst>
              <a:ext uri="{FF2B5EF4-FFF2-40B4-BE49-F238E27FC236}">
                <a16:creationId xmlns:a16="http://schemas.microsoft.com/office/drawing/2014/main" id="{42143696-A30D-12B7-0EBC-83B6C242DA6B}"/>
              </a:ext>
            </a:extLst>
          </p:cNvPr>
          <p:cNvSpPr/>
          <p:nvPr/>
        </p:nvSpPr>
        <p:spPr>
          <a:xfrm>
            <a:off x="-260195" y="2810106"/>
            <a:ext cx="9753600" cy="2333393"/>
          </a:xfrm>
          <a:prstGeom prst="rect">
            <a:avLst/>
          </a:prstGeom>
          <a:solidFill>
            <a:schemeClr val="bg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highlight>
                <a:srgbClr val="00FF00"/>
              </a:highlight>
            </a:endParaRPr>
          </a:p>
        </p:txBody>
      </p:sp>
      <p:grpSp>
        <p:nvGrpSpPr>
          <p:cNvPr id="11" name="Google Shape;10391;p72">
            <a:extLst>
              <a:ext uri="{FF2B5EF4-FFF2-40B4-BE49-F238E27FC236}">
                <a16:creationId xmlns:a16="http://schemas.microsoft.com/office/drawing/2014/main" id="{A2B65FAB-B9B1-B8E1-7CFD-CD05C501DC3A}"/>
              </a:ext>
            </a:extLst>
          </p:cNvPr>
          <p:cNvGrpSpPr/>
          <p:nvPr/>
        </p:nvGrpSpPr>
        <p:grpSpPr>
          <a:xfrm>
            <a:off x="327070" y="248821"/>
            <a:ext cx="351315" cy="351050"/>
            <a:chOff x="1413250" y="2680675"/>
            <a:chExt cx="297750" cy="297525"/>
          </a:xfrm>
          <a:solidFill>
            <a:srgbClr val="21425F"/>
          </a:solidFill>
        </p:grpSpPr>
        <p:sp>
          <p:nvSpPr>
            <p:cNvPr id="12" name="Google Shape;10392;p72">
              <a:extLst>
                <a:ext uri="{FF2B5EF4-FFF2-40B4-BE49-F238E27FC236}">
                  <a16:creationId xmlns:a16="http://schemas.microsoft.com/office/drawing/2014/main" id="{FAC52F7F-1A09-FA61-0807-642828A99903}"/>
                </a:ext>
              </a:extLst>
            </p:cNvPr>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393;p72">
              <a:extLst>
                <a:ext uri="{FF2B5EF4-FFF2-40B4-BE49-F238E27FC236}">
                  <a16:creationId xmlns:a16="http://schemas.microsoft.com/office/drawing/2014/main" id="{085D89E7-2CD4-F271-C08C-B06841C82A03}"/>
                </a:ext>
              </a:extLst>
            </p:cNvPr>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394;p72">
              <a:extLst>
                <a:ext uri="{FF2B5EF4-FFF2-40B4-BE49-F238E27FC236}">
                  <a16:creationId xmlns:a16="http://schemas.microsoft.com/office/drawing/2014/main" id="{BF2A8767-E734-571F-2CD0-E78D758A6CD0}"/>
                </a:ext>
              </a:extLst>
            </p:cNvPr>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395;p72">
              <a:extLst>
                <a:ext uri="{FF2B5EF4-FFF2-40B4-BE49-F238E27FC236}">
                  <a16:creationId xmlns:a16="http://schemas.microsoft.com/office/drawing/2014/main" id="{FDC9649E-43CD-CC2C-CDFF-667B086365FE}"/>
                </a:ext>
              </a:extLst>
            </p:cNvPr>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F3A2DD98-45A8-376F-7B3E-D8FF5A368988}"/>
              </a:ext>
            </a:extLst>
          </p:cNvPr>
          <p:cNvPicPr>
            <a:picLocks noChangeAspect="1"/>
          </p:cNvPicPr>
          <p:nvPr/>
        </p:nvPicPr>
        <p:blipFill>
          <a:blip r:embed="rId3"/>
          <a:stretch>
            <a:fillRect/>
          </a:stretch>
        </p:blipFill>
        <p:spPr>
          <a:xfrm>
            <a:off x="327070" y="662111"/>
            <a:ext cx="8559542" cy="4127557"/>
          </a:xfrm>
          <a:prstGeom prst="rect">
            <a:avLst/>
          </a:prstGeom>
        </p:spPr>
        <p:style>
          <a:lnRef idx="3">
            <a:schemeClr val="lt1"/>
          </a:lnRef>
          <a:fillRef idx="1">
            <a:schemeClr val="dk1"/>
          </a:fillRef>
          <a:effectRef idx="1">
            <a:schemeClr val="dk1"/>
          </a:effectRef>
          <a:fontRef idx="minor">
            <a:schemeClr val="lt1"/>
          </a:fontRef>
        </p:style>
      </p:pic>
    </p:spTree>
    <p:extLst>
      <p:ext uri="{BB962C8B-B14F-4D97-AF65-F5344CB8AC3E}">
        <p14:creationId xmlns:p14="http://schemas.microsoft.com/office/powerpoint/2010/main" val="23290621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18"/>
        <p:cNvGrpSpPr/>
        <p:nvPr/>
      </p:nvGrpSpPr>
      <p:grpSpPr>
        <a:xfrm>
          <a:off x="0" y="0"/>
          <a:ext cx="0" cy="0"/>
          <a:chOff x="0" y="0"/>
          <a:chExt cx="0" cy="0"/>
        </a:xfrm>
      </p:grpSpPr>
      <p:sp>
        <p:nvSpPr>
          <p:cNvPr id="1419" name="Google Shape;1419;p100"/>
          <p:cNvSpPr txBox="1">
            <a:spLocks noGrp="1"/>
          </p:cNvSpPr>
          <p:nvPr>
            <p:ph type="title"/>
          </p:nvPr>
        </p:nvSpPr>
        <p:spPr>
          <a:xfrm>
            <a:off x="747144" y="137996"/>
            <a:ext cx="424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DashBoard</a:t>
            </a:r>
            <a:endParaRPr dirty="0"/>
          </a:p>
        </p:txBody>
      </p:sp>
      <p:sp>
        <p:nvSpPr>
          <p:cNvPr id="10" name="Google Shape;525;p60">
            <a:extLst>
              <a:ext uri="{FF2B5EF4-FFF2-40B4-BE49-F238E27FC236}">
                <a16:creationId xmlns:a16="http://schemas.microsoft.com/office/drawing/2014/main" id="{42143696-A30D-12B7-0EBC-83B6C242DA6B}"/>
              </a:ext>
            </a:extLst>
          </p:cNvPr>
          <p:cNvSpPr/>
          <p:nvPr/>
        </p:nvSpPr>
        <p:spPr>
          <a:xfrm>
            <a:off x="-260195" y="2810106"/>
            <a:ext cx="9753600" cy="2446047"/>
          </a:xfrm>
          <a:prstGeom prst="rect">
            <a:avLst/>
          </a:prstGeom>
          <a:solidFill>
            <a:schemeClr val="bg1"/>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highlight>
                <a:srgbClr val="00FF00"/>
              </a:highlight>
            </a:endParaRPr>
          </a:p>
        </p:txBody>
      </p:sp>
      <p:grpSp>
        <p:nvGrpSpPr>
          <p:cNvPr id="11" name="Google Shape;10391;p72">
            <a:extLst>
              <a:ext uri="{FF2B5EF4-FFF2-40B4-BE49-F238E27FC236}">
                <a16:creationId xmlns:a16="http://schemas.microsoft.com/office/drawing/2014/main" id="{A2B65FAB-B9B1-B8E1-7CFD-CD05C501DC3A}"/>
              </a:ext>
            </a:extLst>
          </p:cNvPr>
          <p:cNvGrpSpPr/>
          <p:nvPr/>
        </p:nvGrpSpPr>
        <p:grpSpPr>
          <a:xfrm>
            <a:off x="327070" y="248821"/>
            <a:ext cx="351315" cy="351050"/>
            <a:chOff x="1413250" y="2680675"/>
            <a:chExt cx="297750" cy="297525"/>
          </a:xfrm>
          <a:solidFill>
            <a:srgbClr val="21425F"/>
          </a:solidFill>
        </p:grpSpPr>
        <p:sp>
          <p:nvSpPr>
            <p:cNvPr id="12" name="Google Shape;10392;p72">
              <a:extLst>
                <a:ext uri="{FF2B5EF4-FFF2-40B4-BE49-F238E27FC236}">
                  <a16:creationId xmlns:a16="http://schemas.microsoft.com/office/drawing/2014/main" id="{FAC52F7F-1A09-FA61-0807-642828A99903}"/>
                </a:ext>
              </a:extLst>
            </p:cNvPr>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393;p72">
              <a:extLst>
                <a:ext uri="{FF2B5EF4-FFF2-40B4-BE49-F238E27FC236}">
                  <a16:creationId xmlns:a16="http://schemas.microsoft.com/office/drawing/2014/main" id="{085D89E7-2CD4-F271-C08C-B06841C82A03}"/>
                </a:ext>
              </a:extLst>
            </p:cNvPr>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394;p72">
              <a:extLst>
                <a:ext uri="{FF2B5EF4-FFF2-40B4-BE49-F238E27FC236}">
                  <a16:creationId xmlns:a16="http://schemas.microsoft.com/office/drawing/2014/main" id="{BF2A8767-E734-571F-2CD0-E78D758A6CD0}"/>
                </a:ext>
              </a:extLst>
            </p:cNvPr>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395;p72">
              <a:extLst>
                <a:ext uri="{FF2B5EF4-FFF2-40B4-BE49-F238E27FC236}">
                  <a16:creationId xmlns:a16="http://schemas.microsoft.com/office/drawing/2014/main" id="{FDC9649E-43CD-CC2C-CDFF-667B086365FE}"/>
                </a:ext>
              </a:extLst>
            </p:cNvPr>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 name="Picture 16">
            <a:extLst>
              <a:ext uri="{FF2B5EF4-FFF2-40B4-BE49-F238E27FC236}">
                <a16:creationId xmlns:a16="http://schemas.microsoft.com/office/drawing/2014/main" id="{2E8922B5-7B7C-DD7B-9F2F-D11A2E924D20}"/>
              </a:ext>
            </a:extLst>
          </p:cNvPr>
          <p:cNvPicPr>
            <a:picLocks noChangeAspect="1"/>
          </p:cNvPicPr>
          <p:nvPr/>
        </p:nvPicPr>
        <p:blipFill rotWithShape="1">
          <a:blip r:embed="rId3"/>
          <a:srcRect l="769" r="1"/>
          <a:stretch/>
        </p:blipFill>
        <p:spPr>
          <a:xfrm>
            <a:off x="327070" y="662111"/>
            <a:ext cx="8631076" cy="4203764"/>
          </a:xfrm>
          <a:prstGeom prst="rect">
            <a:avLst/>
          </a:prstGeom>
        </p:spPr>
        <p:style>
          <a:lnRef idx="3">
            <a:schemeClr val="lt1"/>
          </a:lnRef>
          <a:fillRef idx="1">
            <a:schemeClr val="dk1"/>
          </a:fillRef>
          <a:effectRef idx="1">
            <a:schemeClr val="dk1"/>
          </a:effectRef>
          <a:fontRef idx="minor">
            <a:schemeClr val="lt1"/>
          </a:fontRef>
        </p:style>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90"/>
        <p:cNvGrpSpPr/>
        <p:nvPr/>
      </p:nvGrpSpPr>
      <p:grpSpPr>
        <a:xfrm>
          <a:off x="0" y="0"/>
          <a:ext cx="0" cy="0"/>
          <a:chOff x="0" y="0"/>
          <a:chExt cx="0" cy="0"/>
        </a:xfrm>
      </p:grpSpPr>
      <p:sp>
        <p:nvSpPr>
          <p:cNvPr id="2" name="Google Shape;525;p60">
            <a:extLst>
              <a:ext uri="{FF2B5EF4-FFF2-40B4-BE49-F238E27FC236}">
                <a16:creationId xmlns:a16="http://schemas.microsoft.com/office/drawing/2014/main" id="{C795BFD5-273B-D353-0E7F-6E39D5AC2B6D}"/>
              </a:ext>
            </a:extLst>
          </p:cNvPr>
          <p:cNvSpPr/>
          <p:nvPr/>
        </p:nvSpPr>
        <p:spPr>
          <a:xfrm>
            <a:off x="-1" y="-120301"/>
            <a:ext cx="9144001" cy="1334801"/>
          </a:xfrm>
          <a:prstGeom prst="rect">
            <a:avLst/>
          </a:prstGeom>
          <a:solidFill>
            <a:schemeClr val="tx2">
              <a:lumMod val="40000"/>
              <a:lumOff val="60000"/>
            </a:schemeClr>
          </a:solidFill>
          <a:ln>
            <a:solidFill>
              <a:schemeClr val="accent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highlight>
                <a:srgbClr val="00FF00"/>
              </a:highlight>
            </a:endParaRPr>
          </a:p>
        </p:txBody>
      </p:sp>
      <p:sp>
        <p:nvSpPr>
          <p:cNvPr id="1491" name="Google Shape;1491;p102"/>
          <p:cNvSpPr txBox="1">
            <a:spLocks noGrp="1"/>
          </p:cNvSpPr>
          <p:nvPr>
            <p:ph type="title" idx="2"/>
          </p:nvPr>
        </p:nvSpPr>
        <p:spPr>
          <a:xfrm>
            <a:off x="105812" y="184975"/>
            <a:ext cx="14439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06</a:t>
            </a:r>
            <a:endParaRPr dirty="0"/>
          </a:p>
        </p:txBody>
      </p:sp>
      <p:sp>
        <p:nvSpPr>
          <p:cNvPr id="1492" name="Google Shape;1492;p102"/>
          <p:cNvSpPr txBox="1">
            <a:spLocks noGrp="1"/>
          </p:cNvSpPr>
          <p:nvPr>
            <p:ph type="title"/>
          </p:nvPr>
        </p:nvSpPr>
        <p:spPr>
          <a:xfrm>
            <a:off x="1302806" y="184975"/>
            <a:ext cx="2953800" cy="841800"/>
          </a:xfrm>
          <a:prstGeom prst="rect">
            <a:avLst/>
          </a:prstGeom>
        </p:spPr>
        <p:txBody>
          <a:bodyPr spcFirstLastPara="1" wrap="square" lIns="91425" tIns="91425" rIns="0" bIns="0" anchor="ctr" anchorCtr="0">
            <a:noAutofit/>
          </a:bodyPr>
          <a:lstStyle/>
          <a:p>
            <a:r>
              <a:rPr lang="en-IN" dirty="0"/>
              <a:t>OUTCOME</a:t>
            </a:r>
          </a:p>
        </p:txBody>
      </p:sp>
      <p:sp>
        <p:nvSpPr>
          <p:cNvPr id="1493" name="Google Shape;1493;p102"/>
          <p:cNvSpPr/>
          <p:nvPr/>
        </p:nvSpPr>
        <p:spPr>
          <a:xfrm>
            <a:off x="4009700" y="627525"/>
            <a:ext cx="55011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823;p75">
            <a:extLst>
              <a:ext uri="{FF2B5EF4-FFF2-40B4-BE49-F238E27FC236}">
                <a16:creationId xmlns:a16="http://schemas.microsoft.com/office/drawing/2014/main" id="{C9B73C10-75AC-3F22-AE5C-60F7512DE064}"/>
              </a:ext>
            </a:extLst>
          </p:cNvPr>
          <p:cNvSpPr txBox="1">
            <a:spLocks/>
          </p:cNvSpPr>
          <p:nvPr/>
        </p:nvSpPr>
        <p:spPr>
          <a:xfrm>
            <a:off x="343426" y="1451551"/>
            <a:ext cx="6369609" cy="318775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sz="1800" dirty="0">
                <a:latin typeface="Muli"/>
              </a:rPr>
              <a:t>The examination of the 2024 election data unveils crucial insights into party achievements and voter trends across various constituencies. Leveraging an interactive Power BI dashboard, stakeholders can delve into comprehensive election outcomes, including participating parties’ diversity and electoral victories. Visual aids, such as bar graphs, vividly illustrate the distribution of seats held by each party across constituencies, providing a lucid portrayal of political dynamics. This tool facilitates informed decision-making by emphasizing the influence of political alliances and enabling strategic planning for forthcoming elections</a:t>
            </a:r>
            <a:endParaRPr lang="en-US" dirty="0">
              <a:latin typeface="Muli"/>
            </a:endParaRPr>
          </a:p>
        </p:txBody>
      </p:sp>
      <p:pic>
        <p:nvPicPr>
          <p:cNvPr id="5" name="Picture 4">
            <a:extLst>
              <a:ext uri="{FF2B5EF4-FFF2-40B4-BE49-F238E27FC236}">
                <a16:creationId xmlns:a16="http://schemas.microsoft.com/office/drawing/2014/main" id="{E2744973-9742-8342-63F5-AADE040408DA}"/>
              </a:ext>
            </a:extLst>
          </p:cNvPr>
          <p:cNvPicPr>
            <a:picLocks noChangeAspect="1"/>
          </p:cNvPicPr>
          <p:nvPr/>
        </p:nvPicPr>
        <p:blipFill>
          <a:blip r:embed="rId3"/>
          <a:stretch>
            <a:fillRect/>
          </a:stretch>
        </p:blipFill>
        <p:spPr>
          <a:xfrm>
            <a:off x="6935198" y="1891823"/>
            <a:ext cx="1865376" cy="186537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63"/>
        <p:cNvGrpSpPr/>
        <p:nvPr/>
      </p:nvGrpSpPr>
      <p:grpSpPr>
        <a:xfrm>
          <a:off x="0" y="0"/>
          <a:ext cx="0" cy="0"/>
          <a:chOff x="0" y="0"/>
          <a:chExt cx="0" cy="0"/>
        </a:xfrm>
      </p:grpSpPr>
      <p:sp>
        <p:nvSpPr>
          <p:cNvPr id="2" name="Google Shape;525;p60">
            <a:extLst>
              <a:ext uri="{FF2B5EF4-FFF2-40B4-BE49-F238E27FC236}">
                <a16:creationId xmlns:a16="http://schemas.microsoft.com/office/drawing/2014/main" id="{21A9BAD4-E73D-F1AA-4CE5-DC484A2C991D}"/>
              </a:ext>
            </a:extLst>
          </p:cNvPr>
          <p:cNvSpPr/>
          <p:nvPr/>
        </p:nvSpPr>
        <p:spPr>
          <a:xfrm>
            <a:off x="319668" y="-120301"/>
            <a:ext cx="6408234" cy="5368808"/>
          </a:xfrm>
          <a:prstGeom prst="rect">
            <a:avLst/>
          </a:prstGeom>
          <a:solidFill>
            <a:schemeClr val="tx2">
              <a:lumMod val="40000"/>
              <a:lumOff val="60000"/>
            </a:schemeClr>
          </a:solidFill>
          <a:ln>
            <a:solidFill>
              <a:schemeClr val="accent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highlight>
                <a:srgbClr val="00FF00"/>
              </a:highlight>
            </a:endParaRPr>
          </a:p>
        </p:txBody>
      </p:sp>
      <p:sp>
        <p:nvSpPr>
          <p:cNvPr id="2064" name="Google Shape;2064;p115"/>
          <p:cNvSpPr txBox="1">
            <a:spLocks noGrp="1"/>
          </p:cNvSpPr>
          <p:nvPr>
            <p:ph type="title"/>
          </p:nvPr>
        </p:nvSpPr>
        <p:spPr>
          <a:xfrm>
            <a:off x="951598" y="543268"/>
            <a:ext cx="3838800" cy="111313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dirty="0"/>
              <a:t>Thank You</a:t>
            </a:r>
            <a:endParaRPr sz="6000" dirty="0"/>
          </a:p>
        </p:txBody>
      </p:sp>
      <p:sp>
        <p:nvSpPr>
          <p:cNvPr id="2065" name="Google Shape;2065;p115"/>
          <p:cNvSpPr txBox="1">
            <a:spLocks noGrp="1"/>
          </p:cNvSpPr>
          <p:nvPr>
            <p:ph type="body" idx="1"/>
          </p:nvPr>
        </p:nvSpPr>
        <p:spPr>
          <a:xfrm>
            <a:off x="951598" y="1807650"/>
            <a:ext cx="3838800" cy="1247784"/>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dirty="0"/>
              <a:t>D</a:t>
            </a:r>
            <a:r>
              <a:rPr lang="en" dirty="0"/>
              <a:t>o you have any type of question regarding to Power BI or dashboard feel free to send a message on Linkdin?</a:t>
            </a:r>
            <a:endParaRPr dirty="0"/>
          </a:p>
        </p:txBody>
      </p:sp>
      <p:grpSp>
        <p:nvGrpSpPr>
          <p:cNvPr id="3" name="Google Shape;10299;p140">
            <a:extLst>
              <a:ext uri="{FF2B5EF4-FFF2-40B4-BE49-F238E27FC236}">
                <a16:creationId xmlns:a16="http://schemas.microsoft.com/office/drawing/2014/main" id="{1D4813B0-8AB5-4E48-D779-EA0F73CD2D77}"/>
              </a:ext>
            </a:extLst>
          </p:cNvPr>
          <p:cNvGrpSpPr/>
          <p:nvPr/>
        </p:nvGrpSpPr>
        <p:grpSpPr>
          <a:xfrm>
            <a:off x="7589152" y="1739933"/>
            <a:ext cx="908078" cy="884322"/>
            <a:chOff x="1379798" y="1723250"/>
            <a:chExt cx="397887" cy="397887"/>
          </a:xfrm>
        </p:grpSpPr>
        <p:sp>
          <p:nvSpPr>
            <p:cNvPr id="4" name="Google Shape;10300;p140">
              <a:extLst>
                <a:ext uri="{FF2B5EF4-FFF2-40B4-BE49-F238E27FC236}">
                  <a16:creationId xmlns:a16="http://schemas.microsoft.com/office/drawing/2014/main" id="{CACF85D9-FCB3-7620-4CE9-B2EB5AB33D7D}"/>
                </a:ext>
              </a:extLst>
            </p:cNvPr>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301;p140">
              <a:extLst>
                <a:ext uri="{FF2B5EF4-FFF2-40B4-BE49-F238E27FC236}">
                  <a16:creationId xmlns:a16="http://schemas.microsoft.com/office/drawing/2014/main" id="{84DD9F33-EB7D-4C8E-B8F5-B403C8D74D2F}"/>
                </a:ext>
              </a:extLst>
            </p:cNvPr>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302;p140">
              <a:extLst>
                <a:ext uri="{FF2B5EF4-FFF2-40B4-BE49-F238E27FC236}">
                  <a16:creationId xmlns:a16="http://schemas.microsoft.com/office/drawing/2014/main" id="{228926DD-8911-117A-B137-71AA9B4F2285}"/>
                </a:ext>
              </a:extLst>
            </p:cNvPr>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303;p140">
              <a:extLst>
                <a:ext uri="{FF2B5EF4-FFF2-40B4-BE49-F238E27FC236}">
                  <a16:creationId xmlns:a16="http://schemas.microsoft.com/office/drawing/2014/main" id="{1F81A10D-A5DD-B0D3-4AF6-C6DCDE5E6899}"/>
                </a:ext>
              </a:extLst>
            </p:cNvPr>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a:extLst>
              <a:ext uri="{FF2B5EF4-FFF2-40B4-BE49-F238E27FC236}">
                <a16:creationId xmlns:a16="http://schemas.microsoft.com/office/drawing/2014/main" id="{3564A26F-768B-FA75-5B52-1467DEF5F1AB}"/>
              </a:ext>
            </a:extLst>
          </p:cNvPr>
          <p:cNvPicPr>
            <a:picLocks noChangeAspect="1"/>
          </p:cNvPicPr>
          <p:nvPr/>
        </p:nvPicPr>
        <p:blipFill>
          <a:blip r:embed="rId3"/>
          <a:stretch>
            <a:fillRect/>
          </a:stretch>
        </p:blipFill>
        <p:spPr>
          <a:xfrm>
            <a:off x="1910052" y="3128752"/>
            <a:ext cx="1921891" cy="89294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pic>
        <p:nvPicPr>
          <p:cNvPr id="22" name="Picture 21">
            <a:extLst>
              <a:ext uri="{FF2B5EF4-FFF2-40B4-BE49-F238E27FC236}">
                <a16:creationId xmlns:a16="http://schemas.microsoft.com/office/drawing/2014/main" id="{70BCCF4F-C329-E8F3-B65B-4986783978F7}"/>
              </a:ext>
            </a:extLst>
          </p:cNvPr>
          <p:cNvPicPr>
            <a:picLocks noChangeAspect="1"/>
          </p:cNvPicPr>
          <p:nvPr/>
        </p:nvPicPr>
        <p:blipFill>
          <a:blip r:embed="rId3"/>
          <a:stretch>
            <a:fillRect/>
          </a:stretch>
        </p:blipFill>
        <p:spPr>
          <a:xfrm>
            <a:off x="-147993" y="-36464"/>
            <a:ext cx="1921891" cy="892946"/>
          </a:xfrm>
          <a:prstGeom prst="rect">
            <a:avLst/>
          </a:prstGeom>
        </p:spPr>
      </p:pic>
      <p:sp>
        <p:nvSpPr>
          <p:cNvPr id="6" name="Google Shape;550;p62">
            <a:extLst>
              <a:ext uri="{FF2B5EF4-FFF2-40B4-BE49-F238E27FC236}">
                <a16:creationId xmlns:a16="http://schemas.microsoft.com/office/drawing/2014/main" id="{F7F2E22C-8D48-23B4-A9FA-DFE73C6EBA9A}"/>
              </a:ext>
            </a:extLst>
          </p:cNvPr>
          <p:cNvSpPr/>
          <p:nvPr/>
        </p:nvSpPr>
        <p:spPr>
          <a:xfrm>
            <a:off x="6932370" y="1208863"/>
            <a:ext cx="540900" cy="540900"/>
          </a:xfrm>
          <a:prstGeom prst="ellipse">
            <a:avLst/>
          </a:prstGeom>
          <a:solidFill>
            <a:schemeClr val="tx2">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50;p62">
            <a:extLst>
              <a:ext uri="{FF2B5EF4-FFF2-40B4-BE49-F238E27FC236}">
                <a16:creationId xmlns:a16="http://schemas.microsoft.com/office/drawing/2014/main" id="{F7032348-7C59-536B-58E8-AC2BD1DA55B2}"/>
              </a:ext>
            </a:extLst>
          </p:cNvPr>
          <p:cNvSpPr/>
          <p:nvPr/>
        </p:nvSpPr>
        <p:spPr>
          <a:xfrm>
            <a:off x="4335504" y="1205156"/>
            <a:ext cx="540900" cy="540900"/>
          </a:xfrm>
          <a:prstGeom prst="ellipse">
            <a:avLst/>
          </a:prstGeom>
          <a:solidFill>
            <a:schemeClr val="tx2">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62"/>
          <p:cNvSpPr txBox="1">
            <a:spLocks noGrp="1"/>
          </p:cNvSpPr>
          <p:nvPr>
            <p:ph type="title"/>
          </p:nvPr>
        </p:nvSpPr>
        <p:spPr>
          <a:xfrm>
            <a:off x="990475" y="403637"/>
            <a:ext cx="424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550" name="Google Shape;550;p62"/>
          <p:cNvSpPr/>
          <p:nvPr/>
        </p:nvSpPr>
        <p:spPr>
          <a:xfrm>
            <a:off x="1670735" y="1208863"/>
            <a:ext cx="540900" cy="540900"/>
          </a:xfrm>
          <a:prstGeom prst="ellipse">
            <a:avLst/>
          </a:prstGeom>
          <a:solidFill>
            <a:schemeClr val="tx2">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 name="Google Shape;553;p62"/>
          <p:cNvSpPr/>
          <p:nvPr/>
        </p:nvSpPr>
        <p:spPr>
          <a:xfrm>
            <a:off x="1670735" y="3136565"/>
            <a:ext cx="540900" cy="540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62"/>
          <p:cNvSpPr/>
          <p:nvPr/>
        </p:nvSpPr>
        <p:spPr>
          <a:xfrm>
            <a:off x="4301560" y="3136565"/>
            <a:ext cx="540900" cy="540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62"/>
          <p:cNvSpPr/>
          <p:nvPr/>
        </p:nvSpPr>
        <p:spPr>
          <a:xfrm>
            <a:off x="6932385" y="3136565"/>
            <a:ext cx="540900" cy="540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62"/>
          <p:cNvSpPr txBox="1">
            <a:spLocks noGrp="1"/>
          </p:cNvSpPr>
          <p:nvPr>
            <p:ph type="ctrTitle" idx="2"/>
          </p:nvPr>
        </p:nvSpPr>
        <p:spPr>
          <a:xfrm>
            <a:off x="914270" y="1784599"/>
            <a:ext cx="2053800" cy="42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INTRODUCTION</a:t>
            </a:r>
            <a:endParaRPr dirty="0"/>
          </a:p>
        </p:txBody>
      </p:sp>
      <p:sp>
        <p:nvSpPr>
          <p:cNvPr id="557" name="Google Shape;557;p62"/>
          <p:cNvSpPr txBox="1">
            <a:spLocks noGrp="1"/>
          </p:cNvSpPr>
          <p:nvPr>
            <p:ph type="subTitle" idx="1"/>
          </p:nvPr>
        </p:nvSpPr>
        <p:spPr>
          <a:xfrm>
            <a:off x="914270" y="2124079"/>
            <a:ext cx="205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IN" dirty="0"/>
              <a:t>Know about Problem Statement</a:t>
            </a:r>
            <a:endParaRPr dirty="0"/>
          </a:p>
        </p:txBody>
      </p:sp>
      <p:sp>
        <p:nvSpPr>
          <p:cNvPr id="558" name="Google Shape;558;p62"/>
          <p:cNvSpPr txBox="1">
            <a:spLocks noGrp="1"/>
          </p:cNvSpPr>
          <p:nvPr>
            <p:ph type="title" idx="3"/>
          </p:nvPr>
        </p:nvSpPr>
        <p:spPr>
          <a:xfrm>
            <a:off x="1302320" y="1175506"/>
            <a:ext cx="1277700" cy="58311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sp>
        <p:nvSpPr>
          <p:cNvPr id="559" name="Google Shape;559;p62"/>
          <p:cNvSpPr txBox="1">
            <a:spLocks noGrp="1"/>
          </p:cNvSpPr>
          <p:nvPr>
            <p:ph type="ctrTitle" idx="4"/>
          </p:nvPr>
        </p:nvSpPr>
        <p:spPr>
          <a:xfrm>
            <a:off x="3545095" y="1784599"/>
            <a:ext cx="2053800" cy="42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 STRUCTURE</a:t>
            </a:r>
            <a:endParaRPr dirty="0"/>
          </a:p>
        </p:txBody>
      </p:sp>
      <p:sp>
        <p:nvSpPr>
          <p:cNvPr id="560" name="Google Shape;560;p62"/>
          <p:cNvSpPr txBox="1">
            <a:spLocks noGrp="1"/>
          </p:cNvSpPr>
          <p:nvPr>
            <p:ph type="subTitle" idx="5"/>
          </p:nvPr>
        </p:nvSpPr>
        <p:spPr>
          <a:xfrm>
            <a:off x="3545095" y="2124079"/>
            <a:ext cx="205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IN" dirty="0"/>
              <a:t>K</a:t>
            </a:r>
            <a:r>
              <a:rPr lang="en" dirty="0"/>
              <a:t>now about Data Column</a:t>
            </a:r>
            <a:endParaRPr dirty="0"/>
          </a:p>
        </p:txBody>
      </p:sp>
      <p:sp>
        <p:nvSpPr>
          <p:cNvPr id="561" name="Google Shape;561;p62"/>
          <p:cNvSpPr txBox="1">
            <a:spLocks noGrp="1"/>
          </p:cNvSpPr>
          <p:nvPr>
            <p:ph type="title" idx="6"/>
          </p:nvPr>
        </p:nvSpPr>
        <p:spPr>
          <a:xfrm>
            <a:off x="3954475" y="1197764"/>
            <a:ext cx="1277700" cy="55206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sp>
        <p:nvSpPr>
          <p:cNvPr id="562" name="Google Shape;562;p62"/>
          <p:cNvSpPr txBox="1">
            <a:spLocks noGrp="1"/>
          </p:cNvSpPr>
          <p:nvPr>
            <p:ph type="ctrTitle" idx="7"/>
          </p:nvPr>
        </p:nvSpPr>
        <p:spPr>
          <a:xfrm>
            <a:off x="6175920" y="1784599"/>
            <a:ext cx="2053800" cy="42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 MERGING</a:t>
            </a:r>
            <a:endParaRPr dirty="0"/>
          </a:p>
        </p:txBody>
      </p:sp>
      <p:sp>
        <p:nvSpPr>
          <p:cNvPr id="563" name="Google Shape;563;p62"/>
          <p:cNvSpPr txBox="1">
            <a:spLocks noGrp="1"/>
          </p:cNvSpPr>
          <p:nvPr>
            <p:ph type="subTitle" idx="8"/>
          </p:nvPr>
        </p:nvSpPr>
        <p:spPr>
          <a:xfrm>
            <a:off x="6175920" y="2124079"/>
            <a:ext cx="205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IN" dirty="0"/>
              <a:t>T</a:t>
            </a:r>
            <a:r>
              <a:rPr lang="en" dirty="0"/>
              <a:t>o Merge Data Set</a:t>
            </a:r>
            <a:endParaRPr dirty="0"/>
          </a:p>
        </p:txBody>
      </p:sp>
      <p:sp>
        <p:nvSpPr>
          <p:cNvPr id="564" name="Google Shape;564;p62"/>
          <p:cNvSpPr txBox="1">
            <a:spLocks noGrp="1"/>
          </p:cNvSpPr>
          <p:nvPr>
            <p:ph type="title" idx="9"/>
          </p:nvPr>
        </p:nvSpPr>
        <p:spPr>
          <a:xfrm>
            <a:off x="6563970" y="1184704"/>
            <a:ext cx="1277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sp>
        <p:nvSpPr>
          <p:cNvPr id="565" name="Google Shape;565;p62"/>
          <p:cNvSpPr txBox="1">
            <a:spLocks noGrp="1"/>
          </p:cNvSpPr>
          <p:nvPr>
            <p:ph type="ctrTitle" idx="13"/>
          </p:nvPr>
        </p:nvSpPr>
        <p:spPr>
          <a:xfrm>
            <a:off x="914270" y="3733748"/>
            <a:ext cx="2053800" cy="42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CONTENT PLAN</a:t>
            </a:r>
            <a:endParaRPr/>
          </a:p>
        </p:txBody>
      </p:sp>
      <p:sp>
        <p:nvSpPr>
          <p:cNvPr id="566" name="Google Shape;566;p62"/>
          <p:cNvSpPr txBox="1">
            <a:spLocks noGrp="1"/>
          </p:cNvSpPr>
          <p:nvPr>
            <p:ph type="subTitle" idx="14"/>
          </p:nvPr>
        </p:nvSpPr>
        <p:spPr>
          <a:xfrm>
            <a:off x="914270" y="4073228"/>
            <a:ext cx="205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Describe here the topic of the section</a:t>
            </a:r>
            <a:endParaRPr/>
          </a:p>
        </p:txBody>
      </p:sp>
      <p:sp>
        <p:nvSpPr>
          <p:cNvPr id="567" name="Google Shape;567;p62"/>
          <p:cNvSpPr txBox="1">
            <a:spLocks noGrp="1"/>
          </p:cNvSpPr>
          <p:nvPr>
            <p:ph type="title" idx="15"/>
          </p:nvPr>
        </p:nvSpPr>
        <p:spPr>
          <a:xfrm>
            <a:off x="1302320" y="3135071"/>
            <a:ext cx="1277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04</a:t>
            </a:r>
            <a:endParaRPr dirty="0"/>
          </a:p>
        </p:txBody>
      </p:sp>
      <p:sp>
        <p:nvSpPr>
          <p:cNvPr id="568" name="Google Shape;568;p62"/>
          <p:cNvSpPr txBox="1">
            <a:spLocks noGrp="1"/>
          </p:cNvSpPr>
          <p:nvPr>
            <p:ph type="ctrTitle" idx="16"/>
          </p:nvPr>
        </p:nvSpPr>
        <p:spPr>
          <a:xfrm>
            <a:off x="3545095" y="3733748"/>
            <a:ext cx="2053800" cy="42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BUDGET</a:t>
            </a:r>
            <a:endParaRPr dirty="0"/>
          </a:p>
        </p:txBody>
      </p:sp>
      <p:sp>
        <p:nvSpPr>
          <p:cNvPr id="569" name="Google Shape;569;p62"/>
          <p:cNvSpPr txBox="1">
            <a:spLocks noGrp="1"/>
          </p:cNvSpPr>
          <p:nvPr>
            <p:ph type="subTitle" idx="17"/>
          </p:nvPr>
        </p:nvSpPr>
        <p:spPr>
          <a:xfrm>
            <a:off x="3545095" y="4073228"/>
            <a:ext cx="205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Describe here the topic of the section</a:t>
            </a:r>
            <a:endParaRPr/>
          </a:p>
        </p:txBody>
      </p:sp>
      <p:sp>
        <p:nvSpPr>
          <p:cNvPr id="570" name="Google Shape;570;p62"/>
          <p:cNvSpPr txBox="1">
            <a:spLocks noGrp="1"/>
          </p:cNvSpPr>
          <p:nvPr>
            <p:ph type="title" idx="18"/>
          </p:nvPr>
        </p:nvSpPr>
        <p:spPr>
          <a:xfrm>
            <a:off x="3933145" y="3135071"/>
            <a:ext cx="1277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05</a:t>
            </a:r>
            <a:endParaRPr/>
          </a:p>
        </p:txBody>
      </p:sp>
      <p:sp>
        <p:nvSpPr>
          <p:cNvPr id="571" name="Google Shape;571;p62"/>
          <p:cNvSpPr txBox="1">
            <a:spLocks noGrp="1"/>
          </p:cNvSpPr>
          <p:nvPr>
            <p:ph type="ctrTitle" idx="19"/>
          </p:nvPr>
        </p:nvSpPr>
        <p:spPr>
          <a:xfrm>
            <a:off x="6175920" y="3733748"/>
            <a:ext cx="2053800" cy="42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KPI OVERVIEW</a:t>
            </a:r>
            <a:endParaRPr/>
          </a:p>
        </p:txBody>
      </p:sp>
      <p:sp>
        <p:nvSpPr>
          <p:cNvPr id="572" name="Google Shape;572;p62"/>
          <p:cNvSpPr txBox="1">
            <a:spLocks noGrp="1"/>
          </p:cNvSpPr>
          <p:nvPr>
            <p:ph type="subTitle" idx="20"/>
          </p:nvPr>
        </p:nvSpPr>
        <p:spPr>
          <a:xfrm>
            <a:off x="6175920" y="4073228"/>
            <a:ext cx="2053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Describe here the topic of the section</a:t>
            </a:r>
            <a:endParaRPr/>
          </a:p>
        </p:txBody>
      </p:sp>
      <p:sp>
        <p:nvSpPr>
          <p:cNvPr id="573" name="Google Shape;573;p62"/>
          <p:cNvSpPr txBox="1">
            <a:spLocks noGrp="1"/>
          </p:cNvSpPr>
          <p:nvPr>
            <p:ph type="title" idx="21"/>
          </p:nvPr>
        </p:nvSpPr>
        <p:spPr>
          <a:xfrm>
            <a:off x="6563970" y="3135071"/>
            <a:ext cx="1277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06</a:t>
            </a:r>
            <a:endParaRPr/>
          </a:p>
        </p:txBody>
      </p:sp>
      <p:sp>
        <p:nvSpPr>
          <p:cNvPr id="574" name="Google Shape;574;p62"/>
          <p:cNvSpPr/>
          <p:nvPr/>
        </p:nvSpPr>
        <p:spPr>
          <a:xfrm>
            <a:off x="3920800" y="627525"/>
            <a:ext cx="55902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525;p60">
            <a:extLst>
              <a:ext uri="{FF2B5EF4-FFF2-40B4-BE49-F238E27FC236}">
                <a16:creationId xmlns:a16="http://schemas.microsoft.com/office/drawing/2014/main" id="{799F3E42-1884-AB0B-B934-E4C50D991DA6}"/>
              </a:ext>
            </a:extLst>
          </p:cNvPr>
          <p:cNvSpPr/>
          <p:nvPr/>
        </p:nvSpPr>
        <p:spPr>
          <a:xfrm>
            <a:off x="1" y="2935902"/>
            <a:ext cx="9128182" cy="2206452"/>
          </a:xfrm>
          <a:prstGeom prst="rect">
            <a:avLst/>
          </a:prstGeom>
          <a:solidFill>
            <a:schemeClr val="tx2">
              <a:lumMod val="40000"/>
              <a:lumOff val="60000"/>
            </a:schemeClr>
          </a:solidFill>
          <a:ln>
            <a:solidFill>
              <a:schemeClr val="accent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highlight>
                <a:srgbClr val="00FF00"/>
              </a:highlight>
            </a:endParaRPr>
          </a:p>
        </p:txBody>
      </p:sp>
      <p:sp>
        <p:nvSpPr>
          <p:cNvPr id="3" name="Google Shape;550;p62">
            <a:extLst>
              <a:ext uri="{FF2B5EF4-FFF2-40B4-BE49-F238E27FC236}">
                <a16:creationId xmlns:a16="http://schemas.microsoft.com/office/drawing/2014/main" id="{456564CF-1C96-D08E-460D-4CBB34132819}"/>
              </a:ext>
            </a:extLst>
          </p:cNvPr>
          <p:cNvSpPr/>
          <p:nvPr/>
        </p:nvSpPr>
        <p:spPr>
          <a:xfrm>
            <a:off x="1675248" y="3005445"/>
            <a:ext cx="540900" cy="540900"/>
          </a:xfrm>
          <a:prstGeom prst="ellipse">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550;p62">
            <a:extLst>
              <a:ext uri="{FF2B5EF4-FFF2-40B4-BE49-F238E27FC236}">
                <a16:creationId xmlns:a16="http://schemas.microsoft.com/office/drawing/2014/main" id="{9A68B24C-C7A7-790D-37DB-8AB759E34402}"/>
              </a:ext>
            </a:extLst>
          </p:cNvPr>
          <p:cNvSpPr/>
          <p:nvPr/>
        </p:nvSpPr>
        <p:spPr>
          <a:xfrm>
            <a:off x="6932370" y="3005445"/>
            <a:ext cx="540900" cy="540900"/>
          </a:xfrm>
          <a:prstGeom prst="ellipse">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550;p62">
            <a:extLst>
              <a:ext uri="{FF2B5EF4-FFF2-40B4-BE49-F238E27FC236}">
                <a16:creationId xmlns:a16="http://schemas.microsoft.com/office/drawing/2014/main" id="{42429522-D353-D64B-BAA5-AA9CE56EA89F}"/>
              </a:ext>
            </a:extLst>
          </p:cNvPr>
          <p:cNvSpPr/>
          <p:nvPr/>
        </p:nvSpPr>
        <p:spPr>
          <a:xfrm>
            <a:off x="4335504" y="3005445"/>
            <a:ext cx="540900" cy="540900"/>
          </a:xfrm>
          <a:prstGeom prst="ellipse">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64;p62">
            <a:extLst>
              <a:ext uri="{FF2B5EF4-FFF2-40B4-BE49-F238E27FC236}">
                <a16:creationId xmlns:a16="http://schemas.microsoft.com/office/drawing/2014/main" id="{FA7A2A4D-33D3-8A2F-30F7-E30BD1209BB6}"/>
              </a:ext>
            </a:extLst>
          </p:cNvPr>
          <p:cNvSpPr txBox="1">
            <a:spLocks/>
          </p:cNvSpPr>
          <p:nvPr/>
        </p:nvSpPr>
        <p:spPr>
          <a:xfrm>
            <a:off x="1268376" y="2983608"/>
            <a:ext cx="1277700"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400"/>
              <a:buFont typeface="Oswald"/>
              <a:buNone/>
              <a:defRPr sz="2400" b="1" i="0" u="none" strike="noStrike" cap="none">
                <a:solidFill>
                  <a:schemeClr val="accent2"/>
                </a:solidFill>
                <a:latin typeface="Oswald"/>
                <a:ea typeface="Oswald"/>
                <a:cs typeface="Oswald"/>
                <a:sym typeface="Oswald"/>
              </a:defRPr>
            </a:lvl1pPr>
            <a:lvl2pPr marR="0" lvl="1"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2pPr>
            <a:lvl3pPr marR="0" lvl="2"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3pPr>
            <a:lvl4pPr marR="0" lvl="3"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4pPr>
            <a:lvl5pPr marR="0" lvl="4"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5pPr>
            <a:lvl6pPr marR="0" lvl="5"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6pPr>
            <a:lvl7pPr marR="0" lvl="6"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7pPr>
            <a:lvl8pPr marR="0" lvl="7"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8pPr>
            <a:lvl9pPr marR="0" lvl="8"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9pPr>
          </a:lstStyle>
          <a:p>
            <a:r>
              <a:rPr lang="en" dirty="0"/>
              <a:t>04</a:t>
            </a:r>
          </a:p>
        </p:txBody>
      </p:sp>
      <p:sp>
        <p:nvSpPr>
          <p:cNvPr id="9" name="Google Shape;564;p62">
            <a:extLst>
              <a:ext uri="{FF2B5EF4-FFF2-40B4-BE49-F238E27FC236}">
                <a16:creationId xmlns:a16="http://schemas.microsoft.com/office/drawing/2014/main" id="{204E3541-D56C-ED53-F2A4-488E6D29F6A3}"/>
              </a:ext>
            </a:extLst>
          </p:cNvPr>
          <p:cNvSpPr txBox="1">
            <a:spLocks/>
          </p:cNvSpPr>
          <p:nvPr/>
        </p:nvSpPr>
        <p:spPr>
          <a:xfrm>
            <a:off x="3954475" y="2991308"/>
            <a:ext cx="1277700"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400"/>
              <a:buFont typeface="Oswald"/>
              <a:buNone/>
              <a:defRPr sz="2400" b="1" i="0" u="none" strike="noStrike" cap="none">
                <a:solidFill>
                  <a:schemeClr val="accent2"/>
                </a:solidFill>
                <a:latin typeface="Oswald"/>
                <a:ea typeface="Oswald"/>
                <a:cs typeface="Oswald"/>
                <a:sym typeface="Oswald"/>
              </a:defRPr>
            </a:lvl1pPr>
            <a:lvl2pPr marR="0" lvl="1"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2pPr>
            <a:lvl3pPr marR="0" lvl="2"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3pPr>
            <a:lvl4pPr marR="0" lvl="3"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4pPr>
            <a:lvl5pPr marR="0" lvl="4"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5pPr>
            <a:lvl6pPr marR="0" lvl="5"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6pPr>
            <a:lvl7pPr marR="0" lvl="6"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7pPr>
            <a:lvl8pPr marR="0" lvl="7"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8pPr>
            <a:lvl9pPr marR="0" lvl="8"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9pPr>
          </a:lstStyle>
          <a:p>
            <a:r>
              <a:rPr lang="en" dirty="0"/>
              <a:t>05</a:t>
            </a:r>
          </a:p>
        </p:txBody>
      </p:sp>
      <p:sp>
        <p:nvSpPr>
          <p:cNvPr id="10" name="Google Shape;564;p62">
            <a:extLst>
              <a:ext uri="{FF2B5EF4-FFF2-40B4-BE49-F238E27FC236}">
                <a16:creationId xmlns:a16="http://schemas.microsoft.com/office/drawing/2014/main" id="{8A9DF9D9-6FBB-4807-B67A-E7B41776B9DD}"/>
              </a:ext>
            </a:extLst>
          </p:cNvPr>
          <p:cNvSpPr txBox="1">
            <a:spLocks/>
          </p:cNvSpPr>
          <p:nvPr/>
        </p:nvSpPr>
        <p:spPr>
          <a:xfrm>
            <a:off x="6541329" y="3002123"/>
            <a:ext cx="1277700"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400"/>
              <a:buFont typeface="Oswald"/>
              <a:buNone/>
              <a:defRPr sz="2400" b="1" i="0" u="none" strike="noStrike" cap="none">
                <a:solidFill>
                  <a:schemeClr val="accent2"/>
                </a:solidFill>
                <a:latin typeface="Oswald"/>
                <a:ea typeface="Oswald"/>
                <a:cs typeface="Oswald"/>
                <a:sym typeface="Oswald"/>
              </a:defRPr>
            </a:lvl1pPr>
            <a:lvl2pPr marR="0" lvl="1"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2pPr>
            <a:lvl3pPr marR="0" lvl="2"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3pPr>
            <a:lvl4pPr marR="0" lvl="3"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4pPr>
            <a:lvl5pPr marR="0" lvl="4"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5pPr>
            <a:lvl6pPr marR="0" lvl="5"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6pPr>
            <a:lvl7pPr marR="0" lvl="6"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7pPr>
            <a:lvl8pPr marR="0" lvl="7"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8pPr>
            <a:lvl9pPr marR="0" lvl="8" algn="ctr" rtl="0">
              <a:lnSpc>
                <a:spcPct val="100000"/>
              </a:lnSpc>
              <a:spcBef>
                <a:spcPts val="0"/>
              </a:spcBef>
              <a:spcAft>
                <a:spcPts val="0"/>
              </a:spcAft>
              <a:buClr>
                <a:schemeClr val="accent2"/>
              </a:buClr>
              <a:buSzPts val="2400"/>
              <a:buFont typeface="Arial"/>
              <a:buNone/>
              <a:defRPr sz="2400" b="0" i="0" u="none" strike="noStrike" cap="none">
                <a:solidFill>
                  <a:schemeClr val="accent2"/>
                </a:solidFill>
                <a:latin typeface="Arial"/>
                <a:ea typeface="Arial"/>
                <a:cs typeface="Arial"/>
                <a:sym typeface="Arial"/>
              </a:defRPr>
            </a:lvl9pPr>
          </a:lstStyle>
          <a:p>
            <a:r>
              <a:rPr lang="en" dirty="0"/>
              <a:t>06</a:t>
            </a:r>
          </a:p>
        </p:txBody>
      </p:sp>
      <p:sp>
        <p:nvSpPr>
          <p:cNvPr id="12" name="Google Shape;556;p62">
            <a:extLst>
              <a:ext uri="{FF2B5EF4-FFF2-40B4-BE49-F238E27FC236}">
                <a16:creationId xmlns:a16="http://schemas.microsoft.com/office/drawing/2014/main" id="{C7C45B2C-BF84-C6F3-D996-B84BB0571D19}"/>
              </a:ext>
            </a:extLst>
          </p:cNvPr>
          <p:cNvSpPr txBox="1">
            <a:spLocks/>
          </p:cNvSpPr>
          <p:nvPr/>
        </p:nvSpPr>
        <p:spPr>
          <a:xfrm>
            <a:off x="873768" y="3572322"/>
            <a:ext cx="2053800" cy="423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accent2"/>
              </a:buClr>
              <a:buSzPts val="1800"/>
              <a:buFont typeface="Oswald"/>
              <a:buNone/>
              <a:defRPr sz="1800" b="1" i="0" u="none" strike="noStrike" cap="none">
                <a:solidFill>
                  <a:schemeClr val="accent2"/>
                </a:solidFill>
                <a:latin typeface="Oswald"/>
                <a:ea typeface="Oswald"/>
                <a:cs typeface="Oswald"/>
                <a:sym typeface="Oswald"/>
              </a:defRPr>
            </a:lvl1pPr>
            <a:lvl2pPr marR="0" lvl="1"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2pPr>
            <a:lvl3pPr marR="0" lvl="2"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3pPr>
            <a:lvl4pPr marR="0" lvl="3"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4pPr>
            <a:lvl5pPr marR="0" lvl="4"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5pPr>
            <a:lvl6pPr marR="0" lvl="5"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6pPr>
            <a:lvl7pPr marR="0" lvl="6"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7pPr>
            <a:lvl8pPr marR="0" lvl="7"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8pPr>
            <a:lvl9pPr marR="0" lvl="8"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9pPr>
          </a:lstStyle>
          <a:p>
            <a:r>
              <a:rPr lang="en-IN" dirty="0"/>
              <a:t>DATA CLEANING</a:t>
            </a:r>
          </a:p>
        </p:txBody>
      </p:sp>
      <p:sp>
        <p:nvSpPr>
          <p:cNvPr id="13" name="Google Shape;556;p62">
            <a:extLst>
              <a:ext uri="{FF2B5EF4-FFF2-40B4-BE49-F238E27FC236}">
                <a16:creationId xmlns:a16="http://schemas.microsoft.com/office/drawing/2014/main" id="{33E5BE9E-07BC-88AA-551B-00BFAB64A7B5}"/>
              </a:ext>
            </a:extLst>
          </p:cNvPr>
          <p:cNvSpPr txBox="1">
            <a:spLocks/>
          </p:cNvSpPr>
          <p:nvPr/>
        </p:nvSpPr>
        <p:spPr>
          <a:xfrm>
            <a:off x="6170246" y="3572322"/>
            <a:ext cx="2053800" cy="423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accent2"/>
              </a:buClr>
              <a:buSzPts val="1800"/>
              <a:buFont typeface="Oswald"/>
              <a:buNone/>
              <a:defRPr sz="1800" b="1" i="0" u="none" strike="noStrike" cap="none">
                <a:solidFill>
                  <a:schemeClr val="accent2"/>
                </a:solidFill>
                <a:latin typeface="Oswald"/>
                <a:ea typeface="Oswald"/>
                <a:cs typeface="Oswald"/>
                <a:sym typeface="Oswald"/>
              </a:defRPr>
            </a:lvl1pPr>
            <a:lvl2pPr marR="0" lvl="1"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2pPr>
            <a:lvl3pPr marR="0" lvl="2"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3pPr>
            <a:lvl4pPr marR="0" lvl="3"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4pPr>
            <a:lvl5pPr marR="0" lvl="4"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5pPr>
            <a:lvl6pPr marR="0" lvl="5"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6pPr>
            <a:lvl7pPr marR="0" lvl="6"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7pPr>
            <a:lvl8pPr marR="0" lvl="7"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8pPr>
            <a:lvl9pPr marR="0" lvl="8"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9pPr>
          </a:lstStyle>
          <a:p>
            <a:r>
              <a:rPr lang="en-IN" dirty="0"/>
              <a:t>OUTCOME</a:t>
            </a:r>
          </a:p>
        </p:txBody>
      </p:sp>
      <p:sp>
        <p:nvSpPr>
          <p:cNvPr id="14" name="Google Shape;556;p62">
            <a:extLst>
              <a:ext uri="{FF2B5EF4-FFF2-40B4-BE49-F238E27FC236}">
                <a16:creationId xmlns:a16="http://schemas.microsoft.com/office/drawing/2014/main" id="{FBF5C5B7-6576-81FC-DBD2-0E3FF0E759AE}"/>
              </a:ext>
            </a:extLst>
          </p:cNvPr>
          <p:cNvSpPr txBox="1">
            <a:spLocks/>
          </p:cNvSpPr>
          <p:nvPr/>
        </p:nvSpPr>
        <p:spPr>
          <a:xfrm>
            <a:off x="3531877" y="3608356"/>
            <a:ext cx="2053800" cy="423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accent2"/>
              </a:buClr>
              <a:buSzPts val="1800"/>
              <a:buFont typeface="Oswald"/>
              <a:buNone/>
              <a:defRPr sz="1800" b="1" i="0" u="none" strike="noStrike" cap="none">
                <a:solidFill>
                  <a:schemeClr val="accent2"/>
                </a:solidFill>
                <a:latin typeface="Oswald"/>
                <a:ea typeface="Oswald"/>
                <a:cs typeface="Oswald"/>
                <a:sym typeface="Oswald"/>
              </a:defRPr>
            </a:lvl1pPr>
            <a:lvl2pPr marR="0" lvl="1"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2pPr>
            <a:lvl3pPr marR="0" lvl="2"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3pPr>
            <a:lvl4pPr marR="0" lvl="3"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4pPr>
            <a:lvl5pPr marR="0" lvl="4"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5pPr>
            <a:lvl6pPr marR="0" lvl="5"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6pPr>
            <a:lvl7pPr marR="0" lvl="6"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7pPr>
            <a:lvl8pPr marR="0" lvl="7"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8pPr>
            <a:lvl9pPr marR="0" lvl="8" algn="ctr" rtl="0">
              <a:lnSpc>
                <a:spcPct val="80000"/>
              </a:lnSpc>
              <a:spcBef>
                <a:spcPts val="0"/>
              </a:spcBef>
              <a:spcAft>
                <a:spcPts val="0"/>
              </a:spcAft>
              <a:buClr>
                <a:schemeClr val="accent2"/>
              </a:buClr>
              <a:buSzPts val="5200"/>
              <a:buFont typeface="Arial"/>
              <a:buNone/>
              <a:defRPr sz="5200" b="0" i="0" u="none" strike="noStrike" cap="none">
                <a:solidFill>
                  <a:schemeClr val="accent2"/>
                </a:solidFill>
                <a:latin typeface="Arial"/>
                <a:ea typeface="Arial"/>
                <a:cs typeface="Arial"/>
                <a:sym typeface="Arial"/>
              </a:defRPr>
            </a:lvl9pPr>
          </a:lstStyle>
          <a:p>
            <a:r>
              <a:rPr lang="en-IN" dirty="0"/>
              <a:t>VISULATION</a:t>
            </a:r>
          </a:p>
        </p:txBody>
      </p:sp>
      <p:sp>
        <p:nvSpPr>
          <p:cNvPr id="16" name="Google Shape;557;p62">
            <a:extLst>
              <a:ext uri="{FF2B5EF4-FFF2-40B4-BE49-F238E27FC236}">
                <a16:creationId xmlns:a16="http://schemas.microsoft.com/office/drawing/2014/main" id="{FE202F88-BA0B-2CD7-B64A-05F318355942}"/>
              </a:ext>
            </a:extLst>
          </p:cNvPr>
          <p:cNvSpPr txBox="1">
            <a:spLocks/>
          </p:cNvSpPr>
          <p:nvPr/>
        </p:nvSpPr>
        <p:spPr>
          <a:xfrm>
            <a:off x="6318349" y="3853704"/>
            <a:ext cx="20538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1pPr>
            <a:lvl2pPr marL="914400" marR="0" lvl="1"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2pPr>
            <a:lvl3pPr marL="1371600" marR="0" lvl="2"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3pPr>
            <a:lvl4pPr marL="1828800" marR="0" lvl="3"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4pPr>
            <a:lvl5pPr marL="2286000" marR="0" lvl="4"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5pPr>
            <a:lvl6pPr marL="2743200" marR="0" lvl="5"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6pPr>
            <a:lvl7pPr marL="3200400" marR="0" lvl="6"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7pPr>
            <a:lvl8pPr marL="3657600" marR="0" lvl="7"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8pPr>
            <a:lvl9pPr marL="4114800" marR="0" lvl="8"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9pPr>
          </a:lstStyle>
          <a:p>
            <a:pPr marL="0" indent="0">
              <a:buClr>
                <a:schemeClr val="dk1"/>
              </a:buClr>
              <a:buSzPts val="1100"/>
              <a:buFont typeface="Arial"/>
              <a:buNone/>
            </a:pPr>
            <a:r>
              <a:rPr lang="en-US" dirty="0"/>
              <a:t>Summary and Conclusion</a:t>
            </a:r>
          </a:p>
        </p:txBody>
      </p:sp>
      <p:sp>
        <p:nvSpPr>
          <p:cNvPr id="17" name="Google Shape;557;p62">
            <a:extLst>
              <a:ext uri="{FF2B5EF4-FFF2-40B4-BE49-F238E27FC236}">
                <a16:creationId xmlns:a16="http://schemas.microsoft.com/office/drawing/2014/main" id="{61498234-90E5-FD83-5FE4-DD1EC6244080}"/>
              </a:ext>
            </a:extLst>
          </p:cNvPr>
          <p:cNvSpPr txBox="1">
            <a:spLocks/>
          </p:cNvSpPr>
          <p:nvPr/>
        </p:nvSpPr>
        <p:spPr>
          <a:xfrm>
            <a:off x="3400734" y="3931941"/>
            <a:ext cx="241044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1pPr>
            <a:lvl2pPr marL="914400" marR="0" lvl="1"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2pPr>
            <a:lvl3pPr marL="1371600" marR="0" lvl="2"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3pPr>
            <a:lvl4pPr marL="1828800" marR="0" lvl="3"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4pPr>
            <a:lvl5pPr marL="2286000" marR="0" lvl="4"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5pPr>
            <a:lvl6pPr marL="2743200" marR="0" lvl="5"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6pPr>
            <a:lvl7pPr marL="3200400" marR="0" lvl="6"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7pPr>
            <a:lvl8pPr marL="3657600" marR="0" lvl="7"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8pPr>
            <a:lvl9pPr marL="4114800" marR="0" lvl="8"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9pPr>
          </a:lstStyle>
          <a:p>
            <a:pPr marL="0" indent="0">
              <a:buClr>
                <a:schemeClr val="dk1"/>
              </a:buClr>
              <a:buSzPts val="1100"/>
              <a:buFont typeface="Arial"/>
              <a:buNone/>
            </a:pPr>
            <a:r>
              <a:rPr lang="en-US" dirty="0"/>
              <a:t>Dashboard</a:t>
            </a:r>
          </a:p>
          <a:p>
            <a:pPr marL="0" indent="0">
              <a:buClr>
                <a:schemeClr val="dk1"/>
              </a:buClr>
              <a:buSzPts val="1100"/>
              <a:buFont typeface="Arial"/>
              <a:buNone/>
            </a:pPr>
            <a:r>
              <a:rPr lang="en-US" dirty="0"/>
              <a:t>(representation of data graph)</a:t>
            </a:r>
          </a:p>
        </p:txBody>
      </p:sp>
      <p:sp>
        <p:nvSpPr>
          <p:cNvPr id="18" name="Google Shape;557;p62">
            <a:extLst>
              <a:ext uri="{FF2B5EF4-FFF2-40B4-BE49-F238E27FC236}">
                <a16:creationId xmlns:a16="http://schemas.microsoft.com/office/drawing/2014/main" id="{FB8BD838-66AA-B6AD-BD2F-342893EC750F}"/>
              </a:ext>
            </a:extLst>
          </p:cNvPr>
          <p:cNvSpPr txBox="1">
            <a:spLocks/>
          </p:cNvSpPr>
          <p:nvPr/>
        </p:nvSpPr>
        <p:spPr>
          <a:xfrm>
            <a:off x="919043" y="3916419"/>
            <a:ext cx="20538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1pPr>
            <a:lvl2pPr marL="914400" marR="0" lvl="1"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2pPr>
            <a:lvl3pPr marL="1371600" marR="0" lvl="2"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3pPr>
            <a:lvl4pPr marL="1828800" marR="0" lvl="3"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4pPr>
            <a:lvl5pPr marL="2286000" marR="0" lvl="4"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5pPr>
            <a:lvl6pPr marL="2743200" marR="0" lvl="5"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6pPr>
            <a:lvl7pPr marL="3200400" marR="0" lvl="6"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7pPr>
            <a:lvl8pPr marL="3657600" marR="0" lvl="7"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8pPr>
            <a:lvl9pPr marL="4114800" marR="0" lvl="8" indent="-317500" algn="ctr" rtl="0">
              <a:lnSpc>
                <a:spcPct val="100000"/>
              </a:lnSpc>
              <a:spcBef>
                <a:spcPts val="0"/>
              </a:spcBef>
              <a:spcAft>
                <a:spcPts val="0"/>
              </a:spcAft>
              <a:buClr>
                <a:schemeClr val="accent2"/>
              </a:buClr>
              <a:buSzPts val="1400"/>
              <a:buFont typeface="Muli"/>
              <a:buNone/>
              <a:defRPr sz="1400" b="0" i="0" u="none" strike="noStrike" cap="none">
                <a:solidFill>
                  <a:schemeClr val="accent2"/>
                </a:solidFill>
                <a:latin typeface="Muli"/>
                <a:ea typeface="Muli"/>
                <a:cs typeface="Muli"/>
                <a:sym typeface="Muli"/>
              </a:defRPr>
            </a:lvl9pPr>
          </a:lstStyle>
          <a:p>
            <a:pPr marL="0" indent="0">
              <a:buClr>
                <a:schemeClr val="dk1"/>
              </a:buClr>
              <a:buSzPts val="1100"/>
              <a:buFont typeface="Arial"/>
              <a:buNone/>
            </a:pPr>
            <a:r>
              <a:rPr lang="en-US" dirty="0"/>
              <a:t>Make a Structure Data Set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0"/>
        <p:cNvGrpSpPr/>
        <p:nvPr/>
      </p:nvGrpSpPr>
      <p:grpSpPr>
        <a:xfrm>
          <a:off x="0" y="0"/>
          <a:ext cx="0" cy="0"/>
          <a:chOff x="0" y="0"/>
          <a:chExt cx="0" cy="0"/>
        </a:xfrm>
      </p:grpSpPr>
      <p:sp>
        <p:nvSpPr>
          <p:cNvPr id="3" name="Google Shape;525;p60">
            <a:extLst>
              <a:ext uri="{FF2B5EF4-FFF2-40B4-BE49-F238E27FC236}">
                <a16:creationId xmlns:a16="http://schemas.microsoft.com/office/drawing/2014/main" id="{B217AA28-E8B1-71D6-576A-9F0A5FB30984}"/>
              </a:ext>
            </a:extLst>
          </p:cNvPr>
          <p:cNvSpPr/>
          <p:nvPr/>
        </p:nvSpPr>
        <p:spPr>
          <a:xfrm>
            <a:off x="5156898" y="-120301"/>
            <a:ext cx="4224995" cy="5323951"/>
          </a:xfrm>
          <a:prstGeom prst="rect">
            <a:avLst/>
          </a:prstGeom>
          <a:solidFill>
            <a:schemeClr val="bg1"/>
          </a:solidFill>
          <a:ln>
            <a:solidFill>
              <a:schemeClr val="accent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highlight>
                <a:srgbClr val="00FF00"/>
              </a:highlight>
            </a:endParaRPr>
          </a:p>
        </p:txBody>
      </p:sp>
      <p:sp>
        <p:nvSpPr>
          <p:cNvPr id="2" name="Google Shape;525;p60">
            <a:extLst>
              <a:ext uri="{FF2B5EF4-FFF2-40B4-BE49-F238E27FC236}">
                <a16:creationId xmlns:a16="http://schemas.microsoft.com/office/drawing/2014/main" id="{791B2551-9CA5-CD8C-30AD-21CF324653DB}"/>
              </a:ext>
            </a:extLst>
          </p:cNvPr>
          <p:cNvSpPr/>
          <p:nvPr/>
        </p:nvSpPr>
        <p:spPr>
          <a:xfrm>
            <a:off x="0" y="-120301"/>
            <a:ext cx="5166732" cy="5323951"/>
          </a:xfrm>
          <a:prstGeom prst="rect">
            <a:avLst/>
          </a:prstGeom>
          <a:solidFill>
            <a:schemeClr val="tx2">
              <a:lumMod val="40000"/>
              <a:lumOff val="60000"/>
            </a:schemeClr>
          </a:solidFill>
          <a:ln>
            <a:solidFill>
              <a:schemeClr val="accent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highlight>
                <a:srgbClr val="00FF00"/>
              </a:highlight>
            </a:endParaRPr>
          </a:p>
        </p:txBody>
      </p:sp>
      <p:sp>
        <p:nvSpPr>
          <p:cNvPr id="654" name="Google Shape;654;p66"/>
          <p:cNvSpPr txBox="1">
            <a:spLocks noGrp="1"/>
          </p:cNvSpPr>
          <p:nvPr>
            <p:ph type="subTitle" idx="1"/>
          </p:nvPr>
        </p:nvSpPr>
        <p:spPr>
          <a:xfrm>
            <a:off x="956804" y="2891511"/>
            <a:ext cx="3030300" cy="792600"/>
          </a:xfrm>
          <a:prstGeom prst="rect">
            <a:avLst/>
          </a:prstGeom>
        </p:spPr>
        <p:txBody>
          <a:bodyPr spcFirstLastPara="1" wrap="square" lIns="91425" tIns="91425" rIns="91425" bIns="91425" anchor="t" anchorCtr="0">
            <a:noAutofit/>
          </a:bodyPr>
          <a:lstStyle/>
          <a:p>
            <a:pPr marL="0" lvl="0" indent="0" algn="ctr">
              <a:buClr>
                <a:schemeClr val="dk1"/>
              </a:buClr>
              <a:buSzPts val="1100"/>
            </a:pPr>
            <a:r>
              <a:rPr lang="en-IN" dirty="0"/>
              <a:t>Know about Problem Statement</a:t>
            </a:r>
          </a:p>
        </p:txBody>
      </p:sp>
      <p:sp>
        <p:nvSpPr>
          <p:cNvPr id="655" name="Google Shape;655;p66"/>
          <p:cNvSpPr/>
          <p:nvPr/>
        </p:nvSpPr>
        <p:spPr>
          <a:xfrm>
            <a:off x="-167184" y="4456550"/>
            <a:ext cx="55011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66"/>
          <p:cNvSpPr/>
          <p:nvPr/>
        </p:nvSpPr>
        <p:spPr>
          <a:xfrm>
            <a:off x="-167184" y="498526"/>
            <a:ext cx="55011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6"/>
          <p:cNvSpPr txBox="1">
            <a:spLocks noGrp="1"/>
          </p:cNvSpPr>
          <p:nvPr>
            <p:ph type="title" idx="2"/>
          </p:nvPr>
        </p:nvSpPr>
        <p:spPr>
          <a:xfrm>
            <a:off x="1809644" y="1259890"/>
            <a:ext cx="2593200" cy="99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653" name="Google Shape;653;p66"/>
          <p:cNvSpPr txBox="1">
            <a:spLocks noGrp="1"/>
          </p:cNvSpPr>
          <p:nvPr>
            <p:ph type="title"/>
          </p:nvPr>
        </p:nvSpPr>
        <p:spPr>
          <a:xfrm>
            <a:off x="956804" y="2057482"/>
            <a:ext cx="3030299" cy="841800"/>
          </a:xfrm>
          <a:prstGeom prst="rect">
            <a:avLst/>
          </a:prstGeom>
        </p:spPr>
        <p:txBody>
          <a:bodyPr spcFirstLastPara="1" wrap="square" lIns="91425" tIns="91425" rIns="91425" bIns="91425" anchor="b" anchorCtr="0">
            <a:noAutofit/>
          </a:bodyPr>
          <a:lstStyle/>
          <a:p>
            <a:pPr lvl="0"/>
            <a:r>
              <a:rPr lang="en-IN" dirty="0"/>
              <a:t>INTRODUCTION</a:t>
            </a:r>
          </a:p>
        </p:txBody>
      </p:sp>
      <p:pic>
        <p:nvPicPr>
          <p:cNvPr id="5" name="Picture 4">
            <a:extLst>
              <a:ext uri="{FF2B5EF4-FFF2-40B4-BE49-F238E27FC236}">
                <a16:creationId xmlns:a16="http://schemas.microsoft.com/office/drawing/2014/main" id="{7002916E-3B17-E17F-F0F1-03EFD40D2D46}"/>
              </a:ext>
            </a:extLst>
          </p:cNvPr>
          <p:cNvPicPr>
            <a:picLocks noChangeAspect="1"/>
          </p:cNvPicPr>
          <p:nvPr/>
        </p:nvPicPr>
        <p:blipFill>
          <a:blip r:embed="rId3"/>
          <a:stretch>
            <a:fillRect/>
          </a:stretch>
        </p:blipFill>
        <p:spPr>
          <a:xfrm>
            <a:off x="5336867" y="331271"/>
            <a:ext cx="3807133" cy="4201479"/>
          </a:xfrm>
          <a:prstGeom prst="rect">
            <a:avLst/>
          </a:prstGeom>
          <a:ln>
            <a:noFill/>
          </a:ln>
          <a:effectLst>
            <a:softEdge rad="112500"/>
          </a:effectLst>
        </p:spPr>
      </p:pic>
    </p:spTree>
  </p:cSld>
  <p:clrMapOvr>
    <a:masterClrMapping/>
  </p:clrMapOvr>
  <mc:AlternateContent xmlns:mc="http://schemas.openxmlformats.org/markup-compatibility/2006" xmlns:p14="http://schemas.microsoft.com/office/powerpoint/2010/main">
    <mc:Choice Requires="p14">
      <p:transition spd="slow">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3" name="Google Shape;525;p60">
            <a:extLst>
              <a:ext uri="{FF2B5EF4-FFF2-40B4-BE49-F238E27FC236}">
                <a16:creationId xmlns:a16="http://schemas.microsoft.com/office/drawing/2014/main" id="{DB4DF672-4F05-ABC3-63CE-CA8B1A1FA9B5}"/>
              </a:ext>
            </a:extLst>
          </p:cNvPr>
          <p:cNvSpPr/>
          <p:nvPr/>
        </p:nvSpPr>
        <p:spPr>
          <a:xfrm>
            <a:off x="-97369" y="1196898"/>
            <a:ext cx="9293407" cy="4006752"/>
          </a:xfrm>
          <a:prstGeom prst="rect">
            <a:avLst/>
          </a:prstGeom>
          <a:solidFill>
            <a:schemeClr val="tx2">
              <a:lumMod val="40000"/>
              <a:lumOff val="60000"/>
            </a:schemeClr>
          </a:solidFill>
          <a:ln>
            <a:solidFill>
              <a:schemeClr val="accent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highlight>
                <a:srgbClr val="00FF00"/>
              </a:highlight>
            </a:endParaRPr>
          </a:p>
        </p:txBody>
      </p:sp>
      <p:sp>
        <p:nvSpPr>
          <p:cNvPr id="702" name="Google Shape;702;p69"/>
          <p:cNvSpPr/>
          <p:nvPr/>
        </p:nvSpPr>
        <p:spPr>
          <a:xfrm>
            <a:off x="2882000" y="627525"/>
            <a:ext cx="66288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69"/>
          <p:cNvSpPr txBox="1">
            <a:spLocks noGrp="1"/>
          </p:cNvSpPr>
          <p:nvPr>
            <p:ph type="title" idx="2"/>
          </p:nvPr>
        </p:nvSpPr>
        <p:spPr>
          <a:xfrm>
            <a:off x="1270874" y="2215154"/>
            <a:ext cx="6981027" cy="1982796"/>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sz="1800" dirty="0">
                <a:solidFill>
                  <a:schemeClr val="bg1"/>
                </a:solidFill>
              </a:rPr>
              <a:t>The objective is to analyze the 2024 election data to gain insights into election results, party performance, and voter trends across constituencies. Using advanced data analysis, we aim to identify key patterns and shifts in voter behavior. Additionally, we'll create interactive visualizations and dashboards to present the findings clearly and engagingly. These tools will provide stakeholders with actionable insights, aiding informed decision-making and strategic planning for future elections.</a:t>
            </a:r>
          </a:p>
        </p:txBody>
      </p:sp>
      <p:pic>
        <p:nvPicPr>
          <p:cNvPr id="2" name="Picture 1">
            <a:extLst>
              <a:ext uri="{FF2B5EF4-FFF2-40B4-BE49-F238E27FC236}">
                <a16:creationId xmlns:a16="http://schemas.microsoft.com/office/drawing/2014/main" id="{B4974363-BAF3-EF75-780F-F60315484204}"/>
              </a:ext>
            </a:extLst>
          </p:cNvPr>
          <p:cNvPicPr>
            <a:picLocks noChangeAspect="1"/>
          </p:cNvPicPr>
          <p:nvPr/>
        </p:nvPicPr>
        <p:blipFill>
          <a:blip r:embed="rId3"/>
          <a:stretch>
            <a:fillRect/>
          </a:stretch>
        </p:blipFill>
        <p:spPr>
          <a:xfrm>
            <a:off x="-12238" y="113204"/>
            <a:ext cx="1921891" cy="892946"/>
          </a:xfrm>
          <a:prstGeom prst="rect">
            <a:avLst/>
          </a:prstGeom>
        </p:spPr>
      </p:pic>
      <p:sp>
        <p:nvSpPr>
          <p:cNvPr id="4" name="Google Shape;702;p69">
            <a:extLst>
              <a:ext uri="{FF2B5EF4-FFF2-40B4-BE49-F238E27FC236}">
                <a16:creationId xmlns:a16="http://schemas.microsoft.com/office/drawing/2014/main" id="{375FBBD8-B829-36A8-C507-00B531F9CA0A}"/>
              </a:ext>
            </a:extLst>
          </p:cNvPr>
          <p:cNvSpPr/>
          <p:nvPr/>
        </p:nvSpPr>
        <p:spPr>
          <a:xfrm>
            <a:off x="4394848" y="4762412"/>
            <a:ext cx="66288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02;p69">
            <a:extLst>
              <a:ext uri="{FF2B5EF4-FFF2-40B4-BE49-F238E27FC236}">
                <a16:creationId xmlns:a16="http://schemas.microsoft.com/office/drawing/2014/main" id="{0B1D719A-D1A1-6BAE-70D5-67652A4963A8}"/>
              </a:ext>
            </a:extLst>
          </p:cNvPr>
          <p:cNvSpPr/>
          <p:nvPr/>
        </p:nvSpPr>
        <p:spPr>
          <a:xfrm>
            <a:off x="-1743156" y="1645363"/>
            <a:ext cx="66288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2" name="Google Shape;525;p60">
            <a:extLst>
              <a:ext uri="{FF2B5EF4-FFF2-40B4-BE49-F238E27FC236}">
                <a16:creationId xmlns:a16="http://schemas.microsoft.com/office/drawing/2014/main" id="{CB1798D1-85E2-F249-8A2C-96643BBE12D4}"/>
              </a:ext>
            </a:extLst>
          </p:cNvPr>
          <p:cNvSpPr/>
          <p:nvPr/>
        </p:nvSpPr>
        <p:spPr>
          <a:xfrm>
            <a:off x="0" y="-112654"/>
            <a:ext cx="5166732" cy="5368808"/>
          </a:xfrm>
          <a:prstGeom prst="rect">
            <a:avLst/>
          </a:prstGeom>
          <a:solidFill>
            <a:schemeClr val="tx2">
              <a:lumMod val="40000"/>
              <a:lumOff val="60000"/>
            </a:schemeClr>
          </a:solidFill>
          <a:ln>
            <a:solidFill>
              <a:schemeClr val="accent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highlight>
                <a:srgbClr val="00FF00"/>
              </a:highlight>
            </a:endParaRPr>
          </a:p>
        </p:txBody>
      </p:sp>
      <p:pic>
        <p:nvPicPr>
          <p:cNvPr id="754" name="Google Shape;754;p72"/>
          <p:cNvPicPr preferRelativeResize="0"/>
          <p:nvPr/>
        </p:nvPicPr>
        <p:blipFill rotWithShape="1">
          <a:blip r:embed="rId3"/>
          <a:srcRect l="5049" t="29" r="5277" b="29"/>
          <a:stretch/>
        </p:blipFill>
        <p:spPr>
          <a:xfrm>
            <a:off x="5166732" y="-7647"/>
            <a:ext cx="3676640" cy="5143500"/>
          </a:xfrm>
          <a:prstGeom prst="rect">
            <a:avLst/>
          </a:prstGeom>
          <a:noFill/>
          <a:ln>
            <a:noFill/>
          </a:ln>
        </p:spPr>
      </p:pic>
      <p:sp>
        <p:nvSpPr>
          <p:cNvPr id="755" name="Google Shape;755;p72"/>
          <p:cNvSpPr txBox="1">
            <a:spLocks noGrp="1"/>
          </p:cNvSpPr>
          <p:nvPr>
            <p:ph type="title" idx="2"/>
          </p:nvPr>
        </p:nvSpPr>
        <p:spPr>
          <a:xfrm>
            <a:off x="990475" y="1414171"/>
            <a:ext cx="2593200" cy="99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756" name="Google Shape;756;p72"/>
          <p:cNvSpPr txBox="1">
            <a:spLocks noGrp="1"/>
          </p:cNvSpPr>
          <p:nvPr>
            <p:ph type="title"/>
          </p:nvPr>
        </p:nvSpPr>
        <p:spPr>
          <a:xfrm>
            <a:off x="990475" y="2311375"/>
            <a:ext cx="37020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DATA STRUCTURE</a:t>
            </a:r>
          </a:p>
        </p:txBody>
      </p:sp>
      <p:sp>
        <p:nvSpPr>
          <p:cNvPr id="757" name="Google Shape;757;p72"/>
          <p:cNvSpPr txBox="1">
            <a:spLocks noGrp="1"/>
          </p:cNvSpPr>
          <p:nvPr>
            <p:ph type="subTitle" idx="1"/>
          </p:nvPr>
        </p:nvSpPr>
        <p:spPr>
          <a:xfrm>
            <a:off x="990475" y="3048124"/>
            <a:ext cx="37020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 STRUCTURE</a:t>
            </a:r>
          </a:p>
        </p:txBody>
      </p:sp>
      <p:sp>
        <p:nvSpPr>
          <p:cNvPr id="758" name="Google Shape;758;p72"/>
          <p:cNvSpPr/>
          <p:nvPr/>
        </p:nvSpPr>
        <p:spPr>
          <a:xfrm>
            <a:off x="2416182" y="4880297"/>
            <a:ext cx="55011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72"/>
          <p:cNvSpPr/>
          <p:nvPr/>
        </p:nvSpPr>
        <p:spPr>
          <a:xfrm>
            <a:off x="2416182" y="336498"/>
            <a:ext cx="55011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16"/>
        <p:cNvGrpSpPr/>
        <p:nvPr/>
      </p:nvGrpSpPr>
      <p:grpSpPr>
        <a:xfrm>
          <a:off x="0" y="0"/>
          <a:ext cx="0" cy="0"/>
          <a:chOff x="0" y="0"/>
          <a:chExt cx="0" cy="0"/>
        </a:xfrm>
      </p:grpSpPr>
      <p:sp>
        <p:nvSpPr>
          <p:cNvPr id="3" name="Google Shape;525;p60">
            <a:extLst>
              <a:ext uri="{FF2B5EF4-FFF2-40B4-BE49-F238E27FC236}">
                <a16:creationId xmlns:a16="http://schemas.microsoft.com/office/drawing/2014/main" id="{7923123E-915A-4310-DBB4-0641785D8379}"/>
              </a:ext>
            </a:extLst>
          </p:cNvPr>
          <p:cNvSpPr/>
          <p:nvPr/>
        </p:nvSpPr>
        <p:spPr>
          <a:xfrm>
            <a:off x="8305027" y="-112654"/>
            <a:ext cx="1159726" cy="5368808"/>
          </a:xfrm>
          <a:prstGeom prst="rect">
            <a:avLst/>
          </a:prstGeom>
          <a:solidFill>
            <a:schemeClr val="tx2">
              <a:lumMod val="40000"/>
              <a:lumOff val="60000"/>
            </a:schemeClr>
          </a:solidFill>
          <a:ln>
            <a:solidFill>
              <a:schemeClr val="accent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highlight>
                <a:srgbClr val="00FF00"/>
              </a:highlight>
            </a:endParaRPr>
          </a:p>
        </p:txBody>
      </p:sp>
      <p:sp>
        <p:nvSpPr>
          <p:cNvPr id="2" name="Google Shape;525;p60">
            <a:extLst>
              <a:ext uri="{FF2B5EF4-FFF2-40B4-BE49-F238E27FC236}">
                <a16:creationId xmlns:a16="http://schemas.microsoft.com/office/drawing/2014/main" id="{42DE26B6-154E-1EAD-61CC-27AF43BAECCC}"/>
              </a:ext>
            </a:extLst>
          </p:cNvPr>
          <p:cNvSpPr/>
          <p:nvPr/>
        </p:nvSpPr>
        <p:spPr>
          <a:xfrm>
            <a:off x="-67935" y="4469548"/>
            <a:ext cx="8372962" cy="1046588"/>
          </a:xfrm>
          <a:prstGeom prst="rect">
            <a:avLst/>
          </a:prstGeom>
          <a:solidFill>
            <a:schemeClr val="tx2">
              <a:lumMod val="40000"/>
              <a:lumOff val="60000"/>
            </a:schemeClr>
          </a:solidFill>
          <a:ln>
            <a:solidFill>
              <a:schemeClr val="accent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highlight>
                <a:srgbClr val="00FF00"/>
              </a:highlight>
            </a:endParaRPr>
          </a:p>
        </p:txBody>
      </p:sp>
      <p:sp>
        <p:nvSpPr>
          <p:cNvPr id="817" name="Google Shape;817;p75"/>
          <p:cNvSpPr txBox="1">
            <a:spLocks noGrp="1"/>
          </p:cNvSpPr>
          <p:nvPr>
            <p:ph type="title"/>
          </p:nvPr>
        </p:nvSpPr>
        <p:spPr>
          <a:xfrm>
            <a:off x="878684" y="370880"/>
            <a:ext cx="424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Party Alliance Data Column</a:t>
            </a:r>
            <a:endParaRPr dirty="0"/>
          </a:p>
        </p:txBody>
      </p:sp>
      <p:sp>
        <p:nvSpPr>
          <p:cNvPr id="823" name="Google Shape;823;p75"/>
          <p:cNvSpPr txBox="1">
            <a:spLocks noGrp="1"/>
          </p:cNvSpPr>
          <p:nvPr>
            <p:ph type="subTitle" idx="6"/>
          </p:nvPr>
        </p:nvSpPr>
        <p:spPr>
          <a:xfrm>
            <a:off x="878684" y="1242994"/>
            <a:ext cx="6726448" cy="975713"/>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v"/>
            </a:pPr>
            <a:r>
              <a:rPr lang="en-US" sz="1800" b="1" dirty="0"/>
              <a:t>Party Name: </a:t>
            </a:r>
            <a:r>
              <a:rPr lang="en-US" sz="1800" dirty="0"/>
              <a:t>Name of the political party.</a:t>
            </a:r>
          </a:p>
          <a:p>
            <a:pPr marL="285750" lvl="0" indent="-285750" algn="l" rtl="0">
              <a:spcBef>
                <a:spcPts val="0"/>
              </a:spcBef>
              <a:spcAft>
                <a:spcPts val="0"/>
              </a:spcAft>
              <a:buFont typeface="Wingdings" panose="05000000000000000000" pitchFamily="2" charset="2"/>
              <a:buChar char="v"/>
            </a:pPr>
            <a:r>
              <a:rPr lang="en-US" sz="1800" b="1" dirty="0"/>
              <a:t>Alliance Name: </a:t>
            </a:r>
            <a:r>
              <a:rPr lang="en-US" sz="1800" dirty="0"/>
              <a:t>Name of the political alliance the party belongs to.</a:t>
            </a:r>
            <a:endParaRPr sz="1800" dirty="0"/>
          </a:p>
        </p:txBody>
      </p:sp>
      <p:pic>
        <p:nvPicPr>
          <p:cNvPr id="18" name="Picture 17">
            <a:extLst>
              <a:ext uri="{FF2B5EF4-FFF2-40B4-BE49-F238E27FC236}">
                <a16:creationId xmlns:a16="http://schemas.microsoft.com/office/drawing/2014/main" id="{18BA4AFA-E104-6B7A-08D2-8DDFDEF5A778}"/>
              </a:ext>
            </a:extLst>
          </p:cNvPr>
          <p:cNvPicPr>
            <a:picLocks noChangeAspect="1"/>
          </p:cNvPicPr>
          <p:nvPr/>
        </p:nvPicPr>
        <p:blipFill>
          <a:blip r:embed="rId3"/>
          <a:stretch>
            <a:fillRect/>
          </a:stretch>
        </p:blipFill>
        <p:spPr>
          <a:xfrm>
            <a:off x="7274633" y="4410838"/>
            <a:ext cx="1921891" cy="892946"/>
          </a:xfrm>
          <a:prstGeom prst="rect">
            <a:avLst/>
          </a:prstGeom>
        </p:spPr>
      </p:pic>
      <p:grpSp>
        <p:nvGrpSpPr>
          <p:cNvPr id="20" name="Google Shape;11503;p76">
            <a:extLst>
              <a:ext uri="{FF2B5EF4-FFF2-40B4-BE49-F238E27FC236}">
                <a16:creationId xmlns:a16="http://schemas.microsoft.com/office/drawing/2014/main" id="{D642ABD5-9F39-D938-C960-826B2051BCD1}"/>
              </a:ext>
            </a:extLst>
          </p:cNvPr>
          <p:cNvGrpSpPr/>
          <p:nvPr/>
        </p:nvGrpSpPr>
        <p:grpSpPr>
          <a:xfrm>
            <a:off x="434468" y="430354"/>
            <a:ext cx="383288" cy="409705"/>
            <a:chOff x="-2571737" y="2403625"/>
            <a:chExt cx="292225" cy="291425"/>
          </a:xfrm>
        </p:grpSpPr>
        <p:sp>
          <p:nvSpPr>
            <p:cNvPr id="21" name="Google Shape;11504;p76">
              <a:extLst>
                <a:ext uri="{FF2B5EF4-FFF2-40B4-BE49-F238E27FC236}">
                  <a16:creationId xmlns:a16="http://schemas.microsoft.com/office/drawing/2014/main" id="{4BF91613-F4F5-8603-E1FE-A60C4B42415B}"/>
                </a:ext>
              </a:extLst>
            </p:cNvPr>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505;p76">
              <a:extLst>
                <a:ext uri="{FF2B5EF4-FFF2-40B4-BE49-F238E27FC236}">
                  <a16:creationId xmlns:a16="http://schemas.microsoft.com/office/drawing/2014/main" id="{80C1B4AC-2619-5B45-EA20-AB8EE03250A5}"/>
                </a:ext>
              </a:extLst>
            </p:cNvPr>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506;p76">
              <a:extLst>
                <a:ext uri="{FF2B5EF4-FFF2-40B4-BE49-F238E27FC236}">
                  <a16:creationId xmlns:a16="http://schemas.microsoft.com/office/drawing/2014/main" id="{D51E8C13-DE53-CBC9-BF38-DF087839FA1A}"/>
                </a:ext>
              </a:extLst>
            </p:cNvPr>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507;p76">
              <a:extLst>
                <a:ext uri="{FF2B5EF4-FFF2-40B4-BE49-F238E27FC236}">
                  <a16:creationId xmlns:a16="http://schemas.microsoft.com/office/drawing/2014/main" id="{B6D8FF39-1588-281D-25B9-D4A7278CE7D1}"/>
                </a:ext>
              </a:extLst>
            </p:cNvPr>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508;p76">
              <a:extLst>
                <a:ext uri="{FF2B5EF4-FFF2-40B4-BE49-F238E27FC236}">
                  <a16:creationId xmlns:a16="http://schemas.microsoft.com/office/drawing/2014/main" id="{8FBC4253-BD9D-6065-2892-2BC83AD58B90}"/>
                </a:ext>
              </a:extLst>
            </p:cNvPr>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509;p76">
              <a:extLst>
                <a:ext uri="{FF2B5EF4-FFF2-40B4-BE49-F238E27FC236}">
                  <a16:creationId xmlns:a16="http://schemas.microsoft.com/office/drawing/2014/main" id="{3FBEA2D0-0EA5-1A69-2CC4-BFECC6E96904}"/>
                </a:ext>
              </a:extLst>
            </p:cNvPr>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510;p76">
              <a:extLst>
                <a:ext uri="{FF2B5EF4-FFF2-40B4-BE49-F238E27FC236}">
                  <a16:creationId xmlns:a16="http://schemas.microsoft.com/office/drawing/2014/main" id="{C0086DE7-73E5-BE14-C8F9-55E6DCD139CA}"/>
                </a:ext>
              </a:extLst>
            </p:cNvPr>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60"/>
        <p:cNvGrpSpPr/>
        <p:nvPr/>
      </p:nvGrpSpPr>
      <p:grpSpPr>
        <a:xfrm>
          <a:off x="0" y="0"/>
          <a:ext cx="0" cy="0"/>
          <a:chOff x="0" y="0"/>
          <a:chExt cx="0" cy="0"/>
        </a:xfrm>
      </p:grpSpPr>
      <p:sp>
        <p:nvSpPr>
          <p:cNvPr id="861" name="Google Shape;861;p76"/>
          <p:cNvSpPr txBox="1">
            <a:spLocks noGrp="1"/>
          </p:cNvSpPr>
          <p:nvPr>
            <p:ph type="title"/>
          </p:nvPr>
        </p:nvSpPr>
        <p:spPr>
          <a:xfrm>
            <a:off x="990475" y="342175"/>
            <a:ext cx="424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Election Result Data Column</a:t>
            </a:r>
            <a:endParaRPr dirty="0"/>
          </a:p>
        </p:txBody>
      </p:sp>
      <p:sp>
        <p:nvSpPr>
          <p:cNvPr id="867" name="Google Shape;867;p76"/>
          <p:cNvSpPr txBox="1">
            <a:spLocks noGrp="1"/>
          </p:cNvSpPr>
          <p:nvPr>
            <p:ph type="subTitle" idx="6"/>
          </p:nvPr>
        </p:nvSpPr>
        <p:spPr>
          <a:xfrm>
            <a:off x="990474" y="1223676"/>
            <a:ext cx="7335770" cy="2917143"/>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v"/>
            </a:pPr>
            <a:r>
              <a:rPr lang="en-US" sz="1800" b="1" dirty="0"/>
              <a:t>id</a:t>
            </a:r>
            <a:r>
              <a:rPr lang="en-US" sz="1800" dirty="0"/>
              <a:t>: Unique identifier for each record.</a:t>
            </a:r>
          </a:p>
          <a:p>
            <a:pPr marL="285750" lvl="0" indent="-285750" algn="l" rtl="0">
              <a:spcBef>
                <a:spcPts val="0"/>
              </a:spcBef>
              <a:spcAft>
                <a:spcPts val="0"/>
              </a:spcAft>
              <a:buFont typeface="Wingdings" panose="05000000000000000000" pitchFamily="2" charset="2"/>
              <a:buChar char="v"/>
            </a:pPr>
            <a:r>
              <a:rPr lang="en-US" sz="1800" b="1" dirty="0"/>
              <a:t>State: </a:t>
            </a:r>
            <a:r>
              <a:rPr lang="en-US" sz="1800" dirty="0"/>
              <a:t>Name of the state.</a:t>
            </a:r>
          </a:p>
          <a:p>
            <a:pPr marL="285750" lvl="0" indent="-285750" algn="l" rtl="0">
              <a:spcBef>
                <a:spcPts val="0"/>
              </a:spcBef>
              <a:spcAft>
                <a:spcPts val="0"/>
              </a:spcAft>
              <a:buFont typeface="Wingdings" panose="05000000000000000000" pitchFamily="2" charset="2"/>
              <a:buChar char="v"/>
            </a:pPr>
            <a:r>
              <a:rPr lang="en-US" sz="1800" b="1" dirty="0"/>
              <a:t>Const. No.: </a:t>
            </a:r>
            <a:r>
              <a:rPr lang="en-US" sz="1800" dirty="0"/>
              <a:t>Constituency number.</a:t>
            </a:r>
          </a:p>
          <a:p>
            <a:pPr marL="285750" lvl="0" indent="-285750" algn="l" rtl="0">
              <a:spcBef>
                <a:spcPts val="0"/>
              </a:spcBef>
              <a:spcAft>
                <a:spcPts val="0"/>
              </a:spcAft>
              <a:buFont typeface="Wingdings" panose="05000000000000000000" pitchFamily="2" charset="2"/>
              <a:buChar char="v"/>
            </a:pPr>
            <a:r>
              <a:rPr lang="en-US" sz="1800" b="1" dirty="0"/>
              <a:t>Constituency: </a:t>
            </a:r>
            <a:r>
              <a:rPr lang="en-US" sz="1800" dirty="0"/>
              <a:t>Name of the constituency.</a:t>
            </a:r>
          </a:p>
          <a:p>
            <a:pPr marL="285750" lvl="0" indent="-285750" algn="l" rtl="0">
              <a:spcBef>
                <a:spcPts val="0"/>
              </a:spcBef>
              <a:spcAft>
                <a:spcPts val="0"/>
              </a:spcAft>
              <a:buFont typeface="Wingdings" panose="05000000000000000000" pitchFamily="2" charset="2"/>
              <a:buChar char="v"/>
            </a:pPr>
            <a:r>
              <a:rPr lang="en-US" sz="1800" b="1" dirty="0"/>
              <a:t>Leading Candidate: </a:t>
            </a:r>
            <a:r>
              <a:rPr lang="en-US" sz="1800" dirty="0"/>
              <a:t>Name of the leading candidate.</a:t>
            </a:r>
          </a:p>
          <a:p>
            <a:pPr marL="285750" lvl="0" indent="-285750" algn="l" rtl="0">
              <a:spcBef>
                <a:spcPts val="0"/>
              </a:spcBef>
              <a:spcAft>
                <a:spcPts val="0"/>
              </a:spcAft>
              <a:buFont typeface="Wingdings" panose="05000000000000000000" pitchFamily="2" charset="2"/>
              <a:buChar char="v"/>
            </a:pPr>
            <a:r>
              <a:rPr lang="en-US" sz="1800" b="1" dirty="0"/>
              <a:t>Leading Party: </a:t>
            </a:r>
            <a:r>
              <a:rPr lang="en-US" sz="1800" dirty="0"/>
              <a:t>Name of the leading party.</a:t>
            </a:r>
          </a:p>
          <a:p>
            <a:pPr marL="285750" lvl="0" indent="-285750" algn="l" rtl="0">
              <a:spcBef>
                <a:spcPts val="0"/>
              </a:spcBef>
              <a:spcAft>
                <a:spcPts val="0"/>
              </a:spcAft>
              <a:buFont typeface="Wingdings" panose="05000000000000000000" pitchFamily="2" charset="2"/>
              <a:buChar char="v"/>
            </a:pPr>
            <a:r>
              <a:rPr lang="en-US" sz="1800" b="1" dirty="0"/>
              <a:t>Trailing Candidate: </a:t>
            </a:r>
            <a:r>
              <a:rPr lang="en-US" sz="1800" dirty="0"/>
              <a:t>Name of the trailing candidate.</a:t>
            </a:r>
          </a:p>
          <a:p>
            <a:pPr marL="285750" lvl="0" indent="-285750" algn="l" rtl="0">
              <a:spcBef>
                <a:spcPts val="0"/>
              </a:spcBef>
              <a:spcAft>
                <a:spcPts val="0"/>
              </a:spcAft>
              <a:buFont typeface="Wingdings" panose="05000000000000000000" pitchFamily="2" charset="2"/>
              <a:buChar char="v"/>
            </a:pPr>
            <a:r>
              <a:rPr lang="en-US" sz="1800" b="1" dirty="0"/>
              <a:t>Trailing Party: </a:t>
            </a:r>
            <a:r>
              <a:rPr lang="en-US" sz="1800" dirty="0"/>
              <a:t>Name of the trailing party.</a:t>
            </a:r>
          </a:p>
          <a:p>
            <a:pPr marL="285750" lvl="0" indent="-285750" algn="l" rtl="0">
              <a:spcBef>
                <a:spcPts val="0"/>
              </a:spcBef>
              <a:spcAft>
                <a:spcPts val="0"/>
              </a:spcAft>
              <a:buFont typeface="Wingdings" panose="05000000000000000000" pitchFamily="2" charset="2"/>
              <a:buChar char="v"/>
            </a:pPr>
            <a:r>
              <a:rPr lang="en-US" sz="1800" b="1" dirty="0"/>
              <a:t>Margin: </a:t>
            </a:r>
            <a:r>
              <a:rPr lang="en-US" sz="1800" dirty="0"/>
              <a:t>Vote margin between the leading and trailing candidates.</a:t>
            </a:r>
          </a:p>
          <a:p>
            <a:pPr marL="285750" lvl="0" indent="-285750" algn="l" rtl="0">
              <a:spcBef>
                <a:spcPts val="0"/>
              </a:spcBef>
              <a:spcAft>
                <a:spcPts val="0"/>
              </a:spcAft>
              <a:buFont typeface="Wingdings" panose="05000000000000000000" pitchFamily="2" charset="2"/>
              <a:buChar char="v"/>
            </a:pPr>
            <a:r>
              <a:rPr lang="en-US" sz="1800" b="1" dirty="0"/>
              <a:t>Status: </a:t>
            </a:r>
            <a:r>
              <a:rPr lang="en-US" sz="1800" dirty="0"/>
              <a:t>Status of the election result (declared or not).</a:t>
            </a:r>
            <a:endParaRPr sz="1800" dirty="0"/>
          </a:p>
        </p:txBody>
      </p:sp>
      <p:sp>
        <p:nvSpPr>
          <p:cNvPr id="898" name="Google Shape;898;p76"/>
          <p:cNvSpPr/>
          <p:nvPr/>
        </p:nvSpPr>
        <p:spPr>
          <a:xfrm>
            <a:off x="4858175" y="628525"/>
            <a:ext cx="65907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525;p60">
            <a:extLst>
              <a:ext uri="{FF2B5EF4-FFF2-40B4-BE49-F238E27FC236}">
                <a16:creationId xmlns:a16="http://schemas.microsoft.com/office/drawing/2014/main" id="{8BCBDE6C-CFC7-958D-4B1C-FA5FBE09C1AB}"/>
              </a:ext>
            </a:extLst>
          </p:cNvPr>
          <p:cNvSpPr/>
          <p:nvPr/>
        </p:nvSpPr>
        <p:spPr>
          <a:xfrm>
            <a:off x="-104079" y="4560607"/>
            <a:ext cx="9381893" cy="687900"/>
          </a:xfrm>
          <a:prstGeom prst="rect">
            <a:avLst/>
          </a:prstGeom>
          <a:solidFill>
            <a:schemeClr val="tx2">
              <a:lumMod val="40000"/>
              <a:lumOff val="60000"/>
            </a:schemeClr>
          </a:solidFill>
          <a:ln>
            <a:solidFill>
              <a:schemeClr val="accent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highlight>
                <a:srgbClr val="00FF00"/>
              </a:highlight>
            </a:endParaRPr>
          </a:p>
        </p:txBody>
      </p:sp>
      <p:pic>
        <p:nvPicPr>
          <p:cNvPr id="33" name="Picture 32">
            <a:extLst>
              <a:ext uri="{FF2B5EF4-FFF2-40B4-BE49-F238E27FC236}">
                <a16:creationId xmlns:a16="http://schemas.microsoft.com/office/drawing/2014/main" id="{F2D1888B-A057-DC04-F8F2-3C6CC59656B8}"/>
              </a:ext>
            </a:extLst>
          </p:cNvPr>
          <p:cNvPicPr>
            <a:picLocks noChangeAspect="1"/>
          </p:cNvPicPr>
          <p:nvPr/>
        </p:nvPicPr>
        <p:blipFill>
          <a:blip r:embed="rId3"/>
          <a:stretch>
            <a:fillRect/>
          </a:stretch>
        </p:blipFill>
        <p:spPr>
          <a:xfrm>
            <a:off x="7355923" y="0"/>
            <a:ext cx="1921891" cy="892946"/>
          </a:xfrm>
          <a:prstGeom prst="rect">
            <a:avLst/>
          </a:prstGeom>
        </p:spPr>
      </p:pic>
      <p:grpSp>
        <p:nvGrpSpPr>
          <p:cNvPr id="34" name="Google Shape;11503;p76">
            <a:extLst>
              <a:ext uri="{FF2B5EF4-FFF2-40B4-BE49-F238E27FC236}">
                <a16:creationId xmlns:a16="http://schemas.microsoft.com/office/drawing/2014/main" id="{A5F03D39-E954-4723-265A-5B28088A3967}"/>
              </a:ext>
            </a:extLst>
          </p:cNvPr>
          <p:cNvGrpSpPr/>
          <p:nvPr/>
        </p:nvGrpSpPr>
        <p:grpSpPr>
          <a:xfrm>
            <a:off x="546750" y="425002"/>
            <a:ext cx="382518" cy="407045"/>
            <a:chOff x="-2571737" y="2403625"/>
            <a:chExt cx="292225" cy="291425"/>
          </a:xfrm>
        </p:grpSpPr>
        <p:sp>
          <p:nvSpPr>
            <p:cNvPr id="35" name="Google Shape;11504;p76">
              <a:extLst>
                <a:ext uri="{FF2B5EF4-FFF2-40B4-BE49-F238E27FC236}">
                  <a16:creationId xmlns:a16="http://schemas.microsoft.com/office/drawing/2014/main" id="{456DA092-7AEB-A468-D609-F32643AA2922}"/>
                </a:ext>
              </a:extLst>
            </p:cNvPr>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505;p76">
              <a:extLst>
                <a:ext uri="{FF2B5EF4-FFF2-40B4-BE49-F238E27FC236}">
                  <a16:creationId xmlns:a16="http://schemas.microsoft.com/office/drawing/2014/main" id="{BF26B732-DC27-8727-5D16-F02C764C35D6}"/>
                </a:ext>
              </a:extLst>
            </p:cNvPr>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506;p76">
              <a:extLst>
                <a:ext uri="{FF2B5EF4-FFF2-40B4-BE49-F238E27FC236}">
                  <a16:creationId xmlns:a16="http://schemas.microsoft.com/office/drawing/2014/main" id="{316F0F39-65E4-48AE-798B-F45C3E5E9722}"/>
                </a:ext>
              </a:extLst>
            </p:cNvPr>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507;p76">
              <a:extLst>
                <a:ext uri="{FF2B5EF4-FFF2-40B4-BE49-F238E27FC236}">
                  <a16:creationId xmlns:a16="http://schemas.microsoft.com/office/drawing/2014/main" id="{6DEBDAC6-6C9B-EAF4-B6B9-E9E33634238B}"/>
                </a:ext>
              </a:extLst>
            </p:cNvPr>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508;p76">
              <a:extLst>
                <a:ext uri="{FF2B5EF4-FFF2-40B4-BE49-F238E27FC236}">
                  <a16:creationId xmlns:a16="http://schemas.microsoft.com/office/drawing/2014/main" id="{4462F3A5-932A-2179-EBA7-A832023D9EDA}"/>
                </a:ext>
              </a:extLst>
            </p:cNvPr>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509;p76">
              <a:extLst>
                <a:ext uri="{FF2B5EF4-FFF2-40B4-BE49-F238E27FC236}">
                  <a16:creationId xmlns:a16="http://schemas.microsoft.com/office/drawing/2014/main" id="{1D2EFEE5-9311-D146-CA44-18450614A879}"/>
                </a:ext>
              </a:extLst>
            </p:cNvPr>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1510;p76">
              <a:extLst>
                <a:ext uri="{FF2B5EF4-FFF2-40B4-BE49-F238E27FC236}">
                  <a16:creationId xmlns:a16="http://schemas.microsoft.com/office/drawing/2014/main" id="{043A1833-3564-52EF-38E2-2FC027C776F6}"/>
                </a:ext>
              </a:extLst>
            </p:cNvPr>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02"/>
        <p:cNvGrpSpPr/>
        <p:nvPr/>
      </p:nvGrpSpPr>
      <p:grpSpPr>
        <a:xfrm>
          <a:off x="0" y="0"/>
          <a:ext cx="0" cy="0"/>
          <a:chOff x="0" y="0"/>
          <a:chExt cx="0" cy="0"/>
        </a:xfrm>
      </p:grpSpPr>
      <p:pic>
        <p:nvPicPr>
          <p:cNvPr id="906" name="Google Shape;906;p77"/>
          <p:cNvPicPr preferRelativeResize="0"/>
          <p:nvPr/>
        </p:nvPicPr>
        <p:blipFill rotWithShape="1">
          <a:blip r:embed="rId3"/>
          <a:srcRect l="182" r="-125"/>
          <a:stretch/>
        </p:blipFill>
        <p:spPr>
          <a:xfrm>
            <a:off x="0" y="4875"/>
            <a:ext cx="9151620" cy="5143500"/>
          </a:xfrm>
          <a:prstGeom prst="rect">
            <a:avLst/>
          </a:prstGeom>
          <a:noFill/>
          <a:ln>
            <a:noFill/>
          </a:ln>
        </p:spPr>
      </p:pic>
      <p:sp>
        <p:nvSpPr>
          <p:cNvPr id="903" name="Google Shape;903;p77"/>
          <p:cNvSpPr txBox="1">
            <a:spLocks noGrp="1"/>
          </p:cNvSpPr>
          <p:nvPr>
            <p:ph type="title" idx="2"/>
          </p:nvPr>
        </p:nvSpPr>
        <p:spPr>
          <a:xfrm>
            <a:off x="3275400" y="1358483"/>
            <a:ext cx="2593200" cy="99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03</a:t>
            </a:r>
            <a:endParaRPr dirty="0">
              <a:solidFill>
                <a:schemeClr val="bg1"/>
              </a:solidFill>
            </a:endParaRPr>
          </a:p>
        </p:txBody>
      </p:sp>
      <p:sp>
        <p:nvSpPr>
          <p:cNvPr id="904" name="Google Shape;904;p77"/>
          <p:cNvSpPr txBox="1">
            <a:spLocks noGrp="1"/>
          </p:cNvSpPr>
          <p:nvPr>
            <p:ph type="title"/>
          </p:nvPr>
        </p:nvSpPr>
        <p:spPr>
          <a:xfrm>
            <a:off x="2682900" y="2255700"/>
            <a:ext cx="37782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solidFill>
                  <a:schemeClr val="bg1"/>
                </a:solidFill>
              </a:rPr>
              <a:t>DATA MERGING</a:t>
            </a:r>
          </a:p>
        </p:txBody>
      </p:sp>
      <p:sp>
        <p:nvSpPr>
          <p:cNvPr id="905" name="Google Shape;905;p77"/>
          <p:cNvSpPr txBox="1">
            <a:spLocks noGrp="1"/>
          </p:cNvSpPr>
          <p:nvPr>
            <p:ph type="subTitle" idx="1"/>
          </p:nvPr>
        </p:nvSpPr>
        <p:spPr>
          <a:xfrm>
            <a:off x="3056850" y="2992436"/>
            <a:ext cx="30303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bg1"/>
                </a:solidFill>
              </a:rPr>
              <a:t>To Merge Data Set</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43"/>
        <p:cNvGrpSpPr/>
        <p:nvPr/>
      </p:nvGrpSpPr>
      <p:grpSpPr>
        <a:xfrm>
          <a:off x="0" y="0"/>
          <a:ext cx="0" cy="0"/>
          <a:chOff x="0" y="0"/>
          <a:chExt cx="0" cy="0"/>
        </a:xfrm>
      </p:grpSpPr>
      <p:sp>
        <p:nvSpPr>
          <p:cNvPr id="1044" name="Google Shape;1044;p82"/>
          <p:cNvSpPr txBox="1">
            <a:spLocks noGrp="1"/>
          </p:cNvSpPr>
          <p:nvPr>
            <p:ph type="title"/>
          </p:nvPr>
        </p:nvSpPr>
        <p:spPr>
          <a:xfrm>
            <a:off x="330300" y="301165"/>
            <a:ext cx="4241700" cy="62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Merge the Data Set</a:t>
            </a:r>
          </a:p>
        </p:txBody>
      </p:sp>
      <p:sp>
        <p:nvSpPr>
          <p:cNvPr id="1052" name="Google Shape;1052;p82"/>
          <p:cNvSpPr txBox="1">
            <a:spLocks noGrp="1"/>
          </p:cNvSpPr>
          <p:nvPr>
            <p:ph type="subTitle" idx="8"/>
          </p:nvPr>
        </p:nvSpPr>
        <p:spPr>
          <a:xfrm>
            <a:off x="657940" y="1241215"/>
            <a:ext cx="7244557" cy="1613497"/>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800" dirty="0"/>
              <a:t>We merged election results data with party alliance data to create a comprehensive dataset. This integration offers a detailed view of which alliances are leading or trailing in different constituencies, enabling an in-depth analysis of political power distribution and voter preferences. This comprehensive approach provides valuable insights into the dynamics between political alliances and their influence on election outcomes</a:t>
            </a:r>
          </a:p>
        </p:txBody>
      </p:sp>
      <p:sp>
        <p:nvSpPr>
          <p:cNvPr id="1058" name="Google Shape;1058;p82"/>
          <p:cNvSpPr/>
          <p:nvPr/>
        </p:nvSpPr>
        <p:spPr>
          <a:xfrm>
            <a:off x="3686863" y="538315"/>
            <a:ext cx="6708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525;p60">
            <a:extLst>
              <a:ext uri="{FF2B5EF4-FFF2-40B4-BE49-F238E27FC236}">
                <a16:creationId xmlns:a16="http://schemas.microsoft.com/office/drawing/2014/main" id="{A29E5F04-E2E7-BCCB-75FB-C76138AB4657}"/>
              </a:ext>
            </a:extLst>
          </p:cNvPr>
          <p:cNvSpPr/>
          <p:nvPr/>
        </p:nvSpPr>
        <p:spPr>
          <a:xfrm>
            <a:off x="-193288" y="4514384"/>
            <a:ext cx="9658041" cy="741770"/>
          </a:xfrm>
          <a:prstGeom prst="rect">
            <a:avLst/>
          </a:prstGeom>
          <a:solidFill>
            <a:schemeClr val="tx2">
              <a:lumMod val="40000"/>
              <a:lumOff val="60000"/>
            </a:schemeClr>
          </a:solidFill>
          <a:ln>
            <a:solidFill>
              <a:schemeClr val="accent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highlight>
                <a:srgbClr val="00FF00"/>
              </a:highlight>
            </a:endParaRPr>
          </a:p>
        </p:txBody>
      </p:sp>
      <p:pic>
        <p:nvPicPr>
          <p:cNvPr id="28" name="Picture 27">
            <a:extLst>
              <a:ext uri="{FF2B5EF4-FFF2-40B4-BE49-F238E27FC236}">
                <a16:creationId xmlns:a16="http://schemas.microsoft.com/office/drawing/2014/main" id="{06EF08F0-5D59-0D1F-3CA3-C819D99A3227}"/>
              </a:ext>
            </a:extLst>
          </p:cNvPr>
          <p:cNvPicPr>
            <a:picLocks noChangeAspect="1"/>
          </p:cNvPicPr>
          <p:nvPr/>
        </p:nvPicPr>
        <p:blipFill>
          <a:blip r:embed="rId3"/>
          <a:stretch>
            <a:fillRect/>
          </a:stretch>
        </p:blipFill>
        <p:spPr>
          <a:xfrm>
            <a:off x="7131976" y="3518043"/>
            <a:ext cx="1921891" cy="892946"/>
          </a:xfrm>
          <a:prstGeom prst="rect">
            <a:avLst/>
          </a:prstGeom>
        </p:spPr>
      </p:pic>
    </p:spTree>
  </p:cSld>
  <p:clrMapOvr>
    <a:masterClrMapping/>
  </p:clrMapOvr>
</p:sld>
</file>

<file path=ppt/theme/theme1.xml><?xml version="1.0" encoding="utf-8"?>
<a:theme xmlns:a="http://schemas.openxmlformats.org/drawingml/2006/main" name="Political Party Campaign XL by Slidesgo">
  <a:themeElements>
    <a:clrScheme name="Simple Light">
      <a:dk1>
        <a:srgbClr val="21425F"/>
      </a:dk1>
      <a:lt1>
        <a:srgbClr val="FFFFFF"/>
      </a:lt1>
      <a:dk2>
        <a:srgbClr val="21425F"/>
      </a:dk2>
      <a:lt2>
        <a:srgbClr val="21425F"/>
      </a:lt2>
      <a:accent1>
        <a:srgbClr val="F5D41E"/>
      </a:accent1>
      <a:accent2>
        <a:srgbClr val="21425F"/>
      </a:accent2>
      <a:accent3>
        <a:srgbClr val="F5D41E"/>
      </a:accent3>
      <a:accent4>
        <a:srgbClr val="F5D41E"/>
      </a:accent4>
      <a:accent5>
        <a:srgbClr val="FFFFFF"/>
      </a:accent5>
      <a:accent6>
        <a:srgbClr val="21425F"/>
      </a:accent6>
      <a:hlink>
        <a:srgbClr val="21425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273</TotalTime>
  <Words>630</Words>
  <Application>Microsoft Office PowerPoint</Application>
  <PresentationFormat>On-screen Show (16:9)</PresentationFormat>
  <Paragraphs>81</Paragraphs>
  <Slides>17</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Doppio One</vt:lpstr>
      <vt:lpstr>Oswald</vt:lpstr>
      <vt:lpstr>Anaheim</vt:lpstr>
      <vt:lpstr>Wingdings</vt:lpstr>
      <vt:lpstr>Muli</vt:lpstr>
      <vt:lpstr>Political Party Campaign XL by Slidesgo</vt:lpstr>
      <vt:lpstr>Analysis of 2024 Election Data using Power BI</vt:lpstr>
      <vt:lpstr>TABLE OF CONTENTS</vt:lpstr>
      <vt:lpstr>01</vt:lpstr>
      <vt:lpstr>The objective is to analyze the 2024 election data to gain insights into election results, party performance, and voter trends across constituencies. Using advanced data analysis, we aim to identify key patterns and shifts in voter behavior. Additionally, we'll create interactive visualizations and dashboards to present the findings clearly and engagingly. These tools will provide stakeholders with actionable insights, aiding informed decision-making and strategic planning for future elections.</vt:lpstr>
      <vt:lpstr>02</vt:lpstr>
      <vt:lpstr>Party Alliance Data Column</vt:lpstr>
      <vt:lpstr>Election Result Data Column</vt:lpstr>
      <vt:lpstr>03</vt:lpstr>
      <vt:lpstr>Merge the Data Set</vt:lpstr>
      <vt:lpstr>04</vt:lpstr>
      <vt:lpstr>Issues to Correct</vt:lpstr>
      <vt:lpstr>05</vt:lpstr>
      <vt:lpstr>Dashboard OverView</vt:lpstr>
      <vt:lpstr>DashBoard</vt:lpstr>
      <vt:lpstr>DashBoard</vt:lpstr>
      <vt:lpstr>06</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Priti</dc:creator>
  <cp:lastModifiedBy>priti mangukiya</cp:lastModifiedBy>
  <cp:revision>3</cp:revision>
  <dcterms:modified xsi:type="dcterms:W3CDTF">2024-07-18T17:14:16Z</dcterms:modified>
</cp:coreProperties>
</file>